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799" r:id="rId6"/>
  </p:sldMasterIdLst>
  <p:notesMasterIdLst>
    <p:notesMasterId r:id="rId60"/>
  </p:notesMasterIdLst>
  <p:handoutMasterIdLst>
    <p:handoutMasterId r:id="rId61"/>
  </p:handoutMasterIdLst>
  <p:sldIdLst>
    <p:sldId id="1933" r:id="rId7"/>
    <p:sldId id="1843" r:id="rId8"/>
    <p:sldId id="1660" r:id="rId9"/>
    <p:sldId id="1923" r:id="rId10"/>
    <p:sldId id="1905" r:id="rId11"/>
    <p:sldId id="1670" r:id="rId12"/>
    <p:sldId id="1909" r:id="rId13"/>
    <p:sldId id="1910" r:id="rId14"/>
    <p:sldId id="1907" r:id="rId15"/>
    <p:sldId id="1886" r:id="rId16"/>
    <p:sldId id="1917" r:id="rId17"/>
    <p:sldId id="1904" r:id="rId18"/>
    <p:sldId id="1888" r:id="rId19"/>
    <p:sldId id="1925" r:id="rId20"/>
    <p:sldId id="1926" r:id="rId21"/>
    <p:sldId id="1912" r:id="rId22"/>
    <p:sldId id="1944" r:id="rId23"/>
    <p:sldId id="1906" r:id="rId24"/>
    <p:sldId id="1885" r:id="rId25"/>
    <p:sldId id="1914" r:id="rId26"/>
    <p:sldId id="1929" r:id="rId27"/>
    <p:sldId id="1932" r:id="rId28"/>
    <p:sldId id="1931" r:id="rId29"/>
    <p:sldId id="1930" r:id="rId30"/>
    <p:sldId id="1896" r:id="rId31"/>
    <p:sldId id="1901" r:id="rId32"/>
    <p:sldId id="1908" r:id="rId33"/>
    <p:sldId id="1887" r:id="rId34"/>
    <p:sldId id="1927" r:id="rId35"/>
    <p:sldId id="1915" r:id="rId36"/>
    <p:sldId id="1902" r:id="rId37"/>
    <p:sldId id="1897" r:id="rId38"/>
    <p:sldId id="1918" r:id="rId39"/>
    <p:sldId id="1903" r:id="rId40"/>
    <p:sldId id="1890" r:id="rId41"/>
    <p:sldId id="1919" r:id="rId42"/>
    <p:sldId id="1937" r:id="rId43"/>
    <p:sldId id="1938" r:id="rId44"/>
    <p:sldId id="1939" r:id="rId45"/>
    <p:sldId id="1940" r:id="rId46"/>
    <p:sldId id="1921" r:id="rId47"/>
    <p:sldId id="1942" r:id="rId48"/>
    <p:sldId id="1941" r:id="rId49"/>
    <p:sldId id="1943" r:id="rId50"/>
    <p:sldId id="1945" r:id="rId51"/>
    <p:sldId id="1920" r:id="rId52"/>
    <p:sldId id="1924" r:id="rId53"/>
    <p:sldId id="1922" r:id="rId54"/>
    <p:sldId id="1529" r:id="rId55"/>
    <p:sldId id="1889" r:id="rId56"/>
    <p:sldId id="1900" r:id="rId57"/>
    <p:sldId id="1928" r:id="rId58"/>
    <p:sldId id="1532" r:id="rId5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16D459-25C9-41BE-A675-B213035DE140}">
          <p14:sldIdLst>
            <p14:sldId id="1933"/>
            <p14:sldId id="1843"/>
            <p14:sldId id="1660"/>
          </p14:sldIdLst>
        </p14:section>
        <p14:section name="Summary Section" id="{5F8674E9-14AD-43CF-9CFF-2E0AF4589A84}">
          <p14:sldIdLst>
            <p14:sldId id="1923"/>
          </p14:sldIdLst>
        </p14:section>
        <p14:section name="Azure DevOps: Introduction  (How Microsoft does DevOps)" id="{7F04E8F4-2B04-4118-9A06-31362B135D01}">
          <p14:sldIdLst>
            <p14:sldId id="1905"/>
            <p14:sldId id="1670"/>
            <p14:sldId id="1909"/>
            <p14:sldId id="1910"/>
          </p14:sldIdLst>
        </p14:section>
        <p14:section name="Azure Repos: Introduction" id="{74D0D006-843C-47CD-B0E2-3DF0E9654CE0}">
          <p14:sldIdLst>
            <p14:sldId id="1907"/>
            <p14:sldId id="1886"/>
            <p14:sldId id="1917"/>
          </p14:sldIdLst>
        </p14:section>
        <p14:section name="Azure Repos: Branching &amp; Policies" id="{CCACA62A-65E4-4D6E-88B2-168C58A51FD4}">
          <p14:sldIdLst>
            <p14:sldId id="1904"/>
            <p14:sldId id="1888"/>
            <p14:sldId id="1925"/>
            <p14:sldId id="1926"/>
            <p14:sldId id="1912"/>
            <p14:sldId id="1944"/>
          </p14:sldIdLst>
        </p14:section>
        <p14:section name="Azure Boards: Agile Project Management" id="{8918261C-C03C-49CD-BE6F-A7085F3ECD5F}">
          <p14:sldIdLst>
            <p14:sldId id="1906"/>
            <p14:sldId id="1885"/>
            <p14:sldId id="1914"/>
          </p14:sldIdLst>
        </p14:section>
        <p14:section name="Azure Artifacts: Enterprise Package Management" id="{5C730610-886A-4FFF-B70F-E1D378728330}">
          <p14:sldIdLst>
            <p14:sldId id="1929"/>
            <p14:sldId id="1932"/>
            <p14:sldId id="1931"/>
            <p14:sldId id="1930"/>
          </p14:sldIdLst>
        </p14:section>
        <p14:section name="EOD1" id="{97967833-ACB0-44A5-9024-75050716E821}">
          <p14:sldIdLst>
            <p14:sldId id="1896"/>
          </p14:sldIdLst>
        </p14:section>
        <p14:section name="Summary Section" id="{28944AB2-975D-4D43-82E8-ACD455F617E6}">
          <p14:sldIdLst>
            <p14:sldId id="1901"/>
          </p14:sldIdLst>
        </p14:section>
        <p14:section name="Azure Pipelines: Continuous Integration" id="{C02BC9A3-5926-4A11-8ADE-31BD874DF96D}">
          <p14:sldIdLst>
            <p14:sldId id="1908"/>
            <p14:sldId id="1887"/>
            <p14:sldId id="1927"/>
            <p14:sldId id="1915"/>
          </p14:sldIdLst>
        </p14:section>
        <p14:section name="Azure Pipelines: Continuous Delivery" id="{85725A2D-2AAF-43B2-8432-C48C5EC653C7}">
          <p14:sldIdLst>
            <p14:sldId id="1902"/>
            <p14:sldId id="1897"/>
            <p14:sldId id="1918"/>
          </p14:sldIdLst>
        </p14:section>
        <p14:section name="Azure Pipelines: Continuous Delivery Part 2" id="{B0D33A08-F120-4472-988F-FEB3C14B24BF}">
          <p14:sldIdLst>
            <p14:sldId id="1903"/>
            <p14:sldId id="1890"/>
            <p14:sldId id="1919"/>
          </p14:sldIdLst>
        </p14:section>
        <p14:section name="Automated Testing" id="{9EB0B272-4092-4A66-A982-FD283E134B61}">
          <p14:sldIdLst>
            <p14:sldId id="1937"/>
            <p14:sldId id="1938"/>
            <p14:sldId id="1939"/>
            <p14:sldId id="1940"/>
            <p14:sldId id="1921"/>
            <p14:sldId id="1942"/>
            <p14:sldId id="1941"/>
            <p14:sldId id="1943"/>
            <p14:sldId id="1945"/>
          </p14:sldIdLst>
        </p14:section>
        <p14:section name="Azure Test Plans" id="{575CCC2F-0B8F-482A-9168-D1F49A0D3933}">
          <p14:sldIdLst>
            <p14:sldId id="1920"/>
            <p14:sldId id="1924"/>
            <p14:sldId id="1922"/>
          </p14:sldIdLst>
        </p14:section>
        <p14:section name="Azure Monitoring: Application Insights" id="{0EB6E03F-A06F-49CB-BFD0-1B8A6A80C9F4}">
          <p14:sldIdLst>
            <p14:sldId id="1529"/>
            <p14:sldId id="1889"/>
          </p14:sldIdLst>
        </p14:section>
        <p14:section name="EDO2" id="{E5AA0B9B-243C-4914-B870-86EE157841B9}">
          <p14:sldIdLst>
            <p14:sldId id="1900"/>
            <p14:sldId id="1928"/>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0000"/>
    <a:srgbClr val="FFFFFF"/>
    <a:srgbClr val="0078D4"/>
    <a:srgbClr val="50E6FF"/>
    <a:srgbClr val="30E5D0"/>
    <a:srgbClr val="A92E01"/>
    <a:srgbClr val="C13501"/>
    <a:srgbClr val="FF934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765E04-8ABA-478A-9A6D-91A5A74C153C}" v="38" dt="2019-08-01T00:30:26.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6" autoAdjust="0"/>
    <p:restoredTop sz="92077" autoAdjust="0"/>
  </p:normalViewPr>
  <p:slideViewPr>
    <p:cSldViewPr snapToGrid="0">
      <p:cViewPr>
        <p:scale>
          <a:sx n="101" d="100"/>
          <a:sy n="101" d="100"/>
        </p:scale>
        <p:origin x="36" y="78"/>
      </p:cViewPr>
      <p:guideLst/>
    </p:cSldViewPr>
  </p:slideViewPr>
  <p:outlineViewPr>
    <p:cViewPr>
      <p:scale>
        <a:sx n="33" d="100"/>
        <a:sy n="33" d="100"/>
      </p:scale>
      <p:origin x="0" y="-13317"/>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6" d="100"/>
          <a:sy n="86" d="100"/>
        </p:scale>
        <p:origin x="2952" y="3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Mann" userId="d1f6095e-5378-425d-a7e0-21061591bb3e" providerId="ADAL" clId="{B154FFF9-9127-4C39-BD7A-45C8263A4C21}"/>
    <pc:docChg chg="undo custSel mod addSld delSld modSld sldOrd addSection modSection">
      <pc:chgData name="Stephen Mann" userId="d1f6095e-5378-425d-a7e0-21061591bb3e" providerId="ADAL" clId="{B154FFF9-9127-4C39-BD7A-45C8263A4C21}" dt="2019-06-27T15:38:20.399" v="1500" actId="27636"/>
      <pc:docMkLst>
        <pc:docMk/>
      </pc:docMkLst>
      <pc:sldChg chg="ord">
        <pc:chgData name="Stephen Mann" userId="d1f6095e-5378-425d-a7e0-21061591bb3e" providerId="ADAL" clId="{B154FFF9-9127-4C39-BD7A-45C8263A4C21}" dt="2019-06-04T18:05:35.904" v="3"/>
        <pc:sldMkLst>
          <pc:docMk/>
          <pc:sldMk cId="3249496989" sldId="1529"/>
        </pc:sldMkLst>
      </pc:sldChg>
      <pc:sldChg chg="modSp">
        <pc:chgData name="Stephen Mann" userId="d1f6095e-5378-425d-a7e0-21061591bb3e" providerId="ADAL" clId="{B154FFF9-9127-4C39-BD7A-45C8263A4C21}" dt="2019-06-27T15:38:20.399" v="1500" actId="27636"/>
        <pc:sldMkLst>
          <pc:docMk/>
          <pc:sldMk cId="3957722359" sldId="1660"/>
        </pc:sldMkLst>
        <pc:spChg chg="mod">
          <ac:chgData name="Stephen Mann" userId="d1f6095e-5378-425d-a7e0-21061591bb3e" providerId="ADAL" clId="{B154FFF9-9127-4C39-BD7A-45C8263A4C21}" dt="2019-06-27T15:38:20.399" v="1500" actId="27636"/>
          <ac:spMkLst>
            <pc:docMk/>
            <pc:sldMk cId="3957722359" sldId="1660"/>
            <ac:spMk id="6" creationId="{00000000-0000-0000-0000-000000000000}"/>
          </ac:spMkLst>
        </pc:spChg>
      </pc:sldChg>
      <pc:sldChg chg="modSp">
        <pc:chgData name="Stephen Mann" userId="d1f6095e-5378-425d-a7e0-21061591bb3e" providerId="ADAL" clId="{B154FFF9-9127-4C39-BD7A-45C8263A4C21}" dt="2019-06-11T13:33:25.721" v="1179" actId="20577"/>
        <pc:sldMkLst>
          <pc:docMk/>
          <pc:sldMk cId="2799774971" sldId="1843"/>
        </pc:sldMkLst>
        <pc:spChg chg="mod">
          <ac:chgData name="Stephen Mann" userId="d1f6095e-5378-425d-a7e0-21061591bb3e" providerId="ADAL" clId="{B154FFF9-9127-4C39-BD7A-45C8263A4C21}" dt="2019-06-11T13:33:25.721" v="1179" actId="20577"/>
          <ac:spMkLst>
            <pc:docMk/>
            <pc:sldMk cId="2799774971" sldId="1843"/>
            <ac:spMk id="5" creationId="{C58039A1-50D4-4C5F-9F97-DB66C0E13CC7}"/>
          </ac:spMkLst>
        </pc:spChg>
      </pc:sldChg>
      <pc:sldChg chg="ord">
        <pc:chgData name="Stephen Mann" userId="d1f6095e-5378-425d-a7e0-21061591bb3e" providerId="ADAL" clId="{B154FFF9-9127-4C39-BD7A-45C8263A4C21}" dt="2019-06-04T18:05:06.424" v="1"/>
        <pc:sldMkLst>
          <pc:docMk/>
          <pc:sldMk cId="1399593735" sldId="1885"/>
        </pc:sldMkLst>
      </pc:sldChg>
      <pc:sldChg chg="modSp ord">
        <pc:chgData name="Stephen Mann" userId="d1f6095e-5378-425d-a7e0-21061591bb3e" providerId="ADAL" clId="{B154FFF9-9127-4C39-BD7A-45C8263A4C21}" dt="2019-06-10T17:31:04.507" v="692" actId="20577"/>
        <pc:sldMkLst>
          <pc:docMk/>
          <pc:sldMk cId="1869367378" sldId="1888"/>
        </pc:sldMkLst>
        <pc:spChg chg="mod">
          <ac:chgData name="Stephen Mann" userId="d1f6095e-5378-425d-a7e0-21061591bb3e" providerId="ADAL" clId="{B154FFF9-9127-4C39-BD7A-45C8263A4C21}" dt="2019-06-10T17:31:04.507" v="692" actId="20577"/>
          <ac:spMkLst>
            <pc:docMk/>
            <pc:sldMk cId="1869367378" sldId="1888"/>
            <ac:spMk id="6" creationId="{00000000-0000-0000-0000-000000000000}"/>
          </ac:spMkLst>
        </pc:spChg>
      </pc:sldChg>
      <pc:sldChg chg="ord">
        <pc:chgData name="Stephen Mann" userId="d1f6095e-5378-425d-a7e0-21061591bb3e" providerId="ADAL" clId="{B154FFF9-9127-4C39-BD7A-45C8263A4C21}" dt="2019-06-04T18:05:35.904" v="3"/>
        <pc:sldMkLst>
          <pc:docMk/>
          <pc:sldMk cId="3884505665" sldId="1889"/>
        </pc:sldMkLst>
      </pc:sldChg>
      <pc:sldChg chg="modSp">
        <pc:chgData name="Stephen Mann" userId="d1f6095e-5378-425d-a7e0-21061591bb3e" providerId="ADAL" clId="{B154FFF9-9127-4C39-BD7A-45C8263A4C21}" dt="2019-06-11T13:17:52.748" v="1095" actId="27124"/>
        <pc:sldMkLst>
          <pc:docMk/>
          <pc:sldMk cId="3703078058" sldId="1901"/>
        </pc:sldMkLst>
        <pc:graphicFrameChg chg="modGraphic">
          <ac:chgData name="Stephen Mann" userId="d1f6095e-5378-425d-a7e0-21061591bb3e" providerId="ADAL" clId="{B154FFF9-9127-4C39-BD7A-45C8263A4C21}" dt="2019-06-11T13:17:52.748" v="1095" actId="27124"/>
          <ac:graphicFrameMkLst>
            <pc:docMk/>
            <pc:sldMk cId="3703078058" sldId="1901"/>
            <ac:graphicFrameMk id="5" creationId="{46F5211E-F8C0-4195-BE88-DF1E239A84A4}"/>
          </ac:graphicFrameMkLst>
        </pc:graphicFrameChg>
      </pc:sldChg>
      <pc:sldChg chg="ord">
        <pc:chgData name="Stephen Mann" userId="d1f6095e-5378-425d-a7e0-21061591bb3e" providerId="ADAL" clId="{B154FFF9-9127-4C39-BD7A-45C8263A4C21}" dt="2019-06-10T17:17:32.278" v="441"/>
        <pc:sldMkLst>
          <pc:docMk/>
          <pc:sldMk cId="631152569" sldId="1904"/>
        </pc:sldMkLst>
      </pc:sldChg>
      <pc:sldChg chg="ord">
        <pc:chgData name="Stephen Mann" userId="d1f6095e-5378-425d-a7e0-21061591bb3e" providerId="ADAL" clId="{B154FFF9-9127-4C39-BD7A-45C8263A4C21}" dt="2019-06-04T18:05:06.424" v="1"/>
        <pc:sldMkLst>
          <pc:docMk/>
          <pc:sldMk cId="873380278" sldId="1906"/>
        </pc:sldMkLst>
      </pc:sldChg>
      <pc:sldChg chg="modSp">
        <pc:chgData name="Stephen Mann" userId="d1f6095e-5378-425d-a7e0-21061591bb3e" providerId="ADAL" clId="{B154FFF9-9127-4C39-BD7A-45C8263A4C21}" dt="2019-06-10T17:24:29.055" v="633" actId="20577"/>
        <pc:sldMkLst>
          <pc:docMk/>
          <pc:sldMk cId="2394983042" sldId="1912"/>
        </pc:sldMkLst>
        <pc:spChg chg="mod">
          <ac:chgData name="Stephen Mann" userId="d1f6095e-5378-425d-a7e0-21061591bb3e" providerId="ADAL" clId="{B154FFF9-9127-4C39-BD7A-45C8263A4C21}" dt="2019-06-10T17:24:29.055" v="633" actId="20577"/>
          <ac:spMkLst>
            <pc:docMk/>
            <pc:sldMk cId="2394983042" sldId="1912"/>
            <ac:spMk id="2" creationId="{33C22ED8-0AB2-4D55-BE22-D4B0ADC0D5CB}"/>
          </ac:spMkLst>
        </pc:spChg>
        <pc:spChg chg="mod">
          <ac:chgData name="Stephen Mann" userId="d1f6095e-5378-425d-a7e0-21061591bb3e" providerId="ADAL" clId="{B154FFF9-9127-4C39-BD7A-45C8263A4C21}" dt="2019-06-04T18:58:30.891" v="240" actId="20577"/>
          <ac:spMkLst>
            <pc:docMk/>
            <pc:sldMk cId="2394983042" sldId="1912"/>
            <ac:spMk id="3" creationId="{427C23FE-2AF4-456C-83A0-0B67C703BD74}"/>
          </ac:spMkLst>
        </pc:spChg>
      </pc:sldChg>
      <pc:sldChg chg="modSp ord">
        <pc:chgData name="Stephen Mann" userId="d1f6095e-5378-425d-a7e0-21061591bb3e" providerId="ADAL" clId="{B154FFF9-9127-4C39-BD7A-45C8263A4C21}" dt="2019-06-04T18:59:12.456" v="242" actId="20577"/>
        <pc:sldMkLst>
          <pc:docMk/>
          <pc:sldMk cId="3174028758" sldId="1914"/>
        </pc:sldMkLst>
        <pc:spChg chg="mod">
          <ac:chgData name="Stephen Mann" userId="d1f6095e-5378-425d-a7e0-21061591bb3e" providerId="ADAL" clId="{B154FFF9-9127-4C39-BD7A-45C8263A4C21}" dt="2019-06-04T18:59:12.456" v="242" actId="20577"/>
          <ac:spMkLst>
            <pc:docMk/>
            <pc:sldMk cId="3174028758" sldId="1914"/>
            <ac:spMk id="3" creationId="{427C23FE-2AF4-456C-83A0-0B67C703BD74}"/>
          </ac:spMkLst>
        </pc:spChg>
      </pc:sldChg>
      <pc:sldChg chg="modSp">
        <pc:chgData name="Stephen Mann" userId="d1f6095e-5378-425d-a7e0-21061591bb3e" providerId="ADAL" clId="{B154FFF9-9127-4C39-BD7A-45C8263A4C21}" dt="2019-06-04T18:59:56.014" v="250" actId="20577"/>
        <pc:sldMkLst>
          <pc:docMk/>
          <pc:sldMk cId="2196146113" sldId="1915"/>
        </pc:sldMkLst>
        <pc:spChg chg="mod">
          <ac:chgData name="Stephen Mann" userId="d1f6095e-5378-425d-a7e0-21061591bb3e" providerId="ADAL" clId="{B154FFF9-9127-4C39-BD7A-45C8263A4C21}" dt="2019-06-04T18:59:56.014" v="250" actId="20577"/>
          <ac:spMkLst>
            <pc:docMk/>
            <pc:sldMk cId="2196146113" sldId="1915"/>
            <ac:spMk id="3" creationId="{427C23FE-2AF4-456C-83A0-0B67C703BD74}"/>
          </ac:spMkLst>
        </pc:spChg>
      </pc:sldChg>
      <pc:sldChg chg="modSp del">
        <pc:chgData name="Stephen Mann" userId="d1f6095e-5378-425d-a7e0-21061591bb3e" providerId="ADAL" clId="{B154FFF9-9127-4C39-BD7A-45C8263A4C21}" dt="2019-06-10T17:23:53.791" v="629" actId="47"/>
        <pc:sldMkLst>
          <pc:docMk/>
          <pc:sldMk cId="2684360068" sldId="1916"/>
        </pc:sldMkLst>
        <pc:spChg chg="mod">
          <ac:chgData name="Stephen Mann" userId="d1f6095e-5378-425d-a7e0-21061591bb3e" providerId="ADAL" clId="{B154FFF9-9127-4C39-BD7A-45C8263A4C21}" dt="2019-06-10T17:23:02.051" v="619" actId="21"/>
          <ac:spMkLst>
            <pc:docMk/>
            <pc:sldMk cId="2684360068" sldId="1916"/>
            <ac:spMk id="3" creationId="{E080E9D2-4AA1-4608-A058-38C2DF2E759B}"/>
          </ac:spMkLst>
        </pc:spChg>
      </pc:sldChg>
      <pc:sldChg chg="modSp">
        <pc:chgData name="Stephen Mann" userId="d1f6095e-5378-425d-a7e0-21061591bb3e" providerId="ADAL" clId="{B154FFF9-9127-4C39-BD7A-45C8263A4C21}" dt="2019-06-10T17:23:29.287" v="628" actId="6549"/>
        <pc:sldMkLst>
          <pc:docMk/>
          <pc:sldMk cId="3772352608" sldId="1917"/>
        </pc:sldMkLst>
        <pc:spChg chg="mod">
          <ac:chgData name="Stephen Mann" userId="d1f6095e-5378-425d-a7e0-21061591bb3e" providerId="ADAL" clId="{B154FFF9-9127-4C39-BD7A-45C8263A4C21}" dt="2019-06-10T17:23:29.287" v="628" actId="6549"/>
          <ac:spMkLst>
            <pc:docMk/>
            <pc:sldMk cId="3772352608" sldId="1917"/>
            <ac:spMk id="3" creationId="{E2CA7870-A8C8-4F43-AB2E-3CD7209EE408}"/>
          </ac:spMkLst>
        </pc:spChg>
      </pc:sldChg>
      <pc:sldChg chg="modSp">
        <pc:chgData name="Stephen Mann" userId="d1f6095e-5378-425d-a7e0-21061591bb3e" providerId="ADAL" clId="{B154FFF9-9127-4C39-BD7A-45C8263A4C21}" dt="2019-06-10T17:38:34.376" v="734" actId="6549"/>
        <pc:sldMkLst>
          <pc:docMk/>
          <pc:sldMk cId="1040357939" sldId="1918"/>
        </pc:sldMkLst>
        <pc:spChg chg="mod">
          <ac:chgData name="Stephen Mann" userId="d1f6095e-5378-425d-a7e0-21061591bb3e" providerId="ADAL" clId="{B154FFF9-9127-4C39-BD7A-45C8263A4C21}" dt="2019-06-10T17:38:34.376" v="734" actId="6549"/>
          <ac:spMkLst>
            <pc:docMk/>
            <pc:sldMk cId="1040357939" sldId="1918"/>
            <ac:spMk id="2" creationId="{33C22ED8-0AB2-4D55-BE22-D4B0ADC0D5CB}"/>
          </ac:spMkLst>
        </pc:spChg>
        <pc:spChg chg="mod">
          <ac:chgData name="Stephen Mann" userId="d1f6095e-5378-425d-a7e0-21061591bb3e" providerId="ADAL" clId="{B154FFF9-9127-4C39-BD7A-45C8263A4C21}" dt="2019-06-04T19:00:13.374" v="252" actId="20577"/>
          <ac:spMkLst>
            <pc:docMk/>
            <pc:sldMk cId="1040357939" sldId="1918"/>
            <ac:spMk id="3" creationId="{427C23FE-2AF4-456C-83A0-0B67C703BD74}"/>
          </ac:spMkLst>
        </pc:spChg>
      </pc:sldChg>
      <pc:sldChg chg="modSp">
        <pc:chgData name="Stephen Mann" userId="d1f6095e-5378-425d-a7e0-21061591bb3e" providerId="ADAL" clId="{B154FFF9-9127-4C39-BD7A-45C8263A4C21}" dt="2019-06-04T19:00:20.683" v="254" actId="20577"/>
        <pc:sldMkLst>
          <pc:docMk/>
          <pc:sldMk cId="413424046" sldId="1919"/>
        </pc:sldMkLst>
        <pc:spChg chg="mod">
          <ac:chgData name="Stephen Mann" userId="d1f6095e-5378-425d-a7e0-21061591bb3e" providerId="ADAL" clId="{B154FFF9-9127-4C39-BD7A-45C8263A4C21}" dt="2019-06-04T19:00:20.683" v="254" actId="20577"/>
          <ac:spMkLst>
            <pc:docMk/>
            <pc:sldMk cId="413424046" sldId="1919"/>
            <ac:spMk id="3" creationId="{427C23FE-2AF4-456C-83A0-0B67C703BD74}"/>
          </ac:spMkLst>
        </pc:spChg>
      </pc:sldChg>
      <pc:sldChg chg="ord">
        <pc:chgData name="Stephen Mann" userId="d1f6095e-5378-425d-a7e0-21061591bb3e" providerId="ADAL" clId="{B154FFF9-9127-4C39-BD7A-45C8263A4C21}" dt="2019-06-11T13:17:22.310" v="1094"/>
        <pc:sldMkLst>
          <pc:docMk/>
          <pc:sldMk cId="3096497978" sldId="1920"/>
        </pc:sldMkLst>
      </pc:sldChg>
      <pc:sldChg chg="modSp ord">
        <pc:chgData name="Stephen Mann" userId="d1f6095e-5378-425d-a7e0-21061591bb3e" providerId="ADAL" clId="{B154FFF9-9127-4C39-BD7A-45C8263A4C21}" dt="2019-06-12T02:29:40.372" v="1314" actId="20577"/>
        <pc:sldMkLst>
          <pc:docMk/>
          <pc:sldMk cId="2299194117" sldId="1921"/>
        </pc:sldMkLst>
        <pc:spChg chg="mod">
          <ac:chgData name="Stephen Mann" userId="d1f6095e-5378-425d-a7e0-21061591bb3e" providerId="ADAL" clId="{B154FFF9-9127-4C39-BD7A-45C8263A4C21}" dt="2019-06-10T17:16:18.456" v="439" actId="115"/>
          <ac:spMkLst>
            <pc:docMk/>
            <pc:sldMk cId="2299194117" sldId="1921"/>
            <ac:spMk id="3" creationId="{F9739747-6249-47C2-845D-DABED79118AD}"/>
          </ac:spMkLst>
        </pc:spChg>
        <pc:spChg chg="mod">
          <ac:chgData name="Stephen Mann" userId="d1f6095e-5378-425d-a7e0-21061591bb3e" providerId="ADAL" clId="{B154FFF9-9127-4C39-BD7A-45C8263A4C21}" dt="2019-06-12T02:29:40.372" v="1314" actId="20577"/>
          <ac:spMkLst>
            <pc:docMk/>
            <pc:sldMk cId="2299194117" sldId="1921"/>
            <ac:spMk id="6" creationId="{00000000-0000-0000-0000-000000000000}"/>
          </ac:spMkLst>
        </pc:spChg>
      </pc:sldChg>
      <pc:sldChg chg="modSp ord">
        <pc:chgData name="Stephen Mann" userId="d1f6095e-5378-425d-a7e0-21061591bb3e" providerId="ADAL" clId="{B154FFF9-9127-4C39-BD7A-45C8263A4C21}" dt="2019-06-12T00:42:49.846" v="1215" actId="20577"/>
        <pc:sldMkLst>
          <pc:docMk/>
          <pc:sldMk cId="2647746836" sldId="1922"/>
        </pc:sldMkLst>
        <pc:spChg chg="mod">
          <ac:chgData name="Stephen Mann" userId="d1f6095e-5378-425d-a7e0-21061591bb3e" providerId="ADAL" clId="{B154FFF9-9127-4C39-BD7A-45C8263A4C21}" dt="2019-06-12T00:42:49.846" v="1215" actId="20577"/>
          <ac:spMkLst>
            <pc:docMk/>
            <pc:sldMk cId="2647746836" sldId="1922"/>
            <ac:spMk id="3" creationId="{427C23FE-2AF4-456C-83A0-0B67C703BD74}"/>
          </ac:spMkLst>
        </pc:spChg>
        <pc:spChg chg="mod">
          <ac:chgData name="Stephen Mann" userId="d1f6095e-5378-425d-a7e0-21061591bb3e" providerId="ADAL" clId="{B154FFF9-9127-4C39-BD7A-45C8263A4C21}" dt="2019-06-11T13:16:26.201" v="1092" actId="1037"/>
          <ac:spMkLst>
            <pc:docMk/>
            <pc:sldMk cId="2647746836" sldId="1922"/>
            <ac:spMk id="6" creationId="{173E4D96-DE90-41EB-9101-9C9D09EF3960}"/>
          </ac:spMkLst>
        </pc:spChg>
      </pc:sldChg>
      <pc:sldChg chg="modSp">
        <pc:chgData name="Stephen Mann" userId="d1f6095e-5378-425d-a7e0-21061591bb3e" providerId="ADAL" clId="{B154FFF9-9127-4C39-BD7A-45C8263A4C21}" dt="2019-06-11T13:18:29.174" v="1096" actId="27124"/>
        <pc:sldMkLst>
          <pc:docMk/>
          <pc:sldMk cId="3098724062" sldId="1923"/>
        </pc:sldMkLst>
        <pc:graphicFrameChg chg="modGraphic">
          <ac:chgData name="Stephen Mann" userId="d1f6095e-5378-425d-a7e0-21061591bb3e" providerId="ADAL" clId="{B154FFF9-9127-4C39-BD7A-45C8263A4C21}" dt="2019-06-11T13:18:29.174" v="1096" actId="27124"/>
          <ac:graphicFrameMkLst>
            <pc:docMk/>
            <pc:sldMk cId="3098724062" sldId="1923"/>
            <ac:graphicFrameMk id="5" creationId="{CEC0005E-C02E-40FC-B577-F97FB2701CC6}"/>
          </ac:graphicFrameMkLst>
        </pc:graphicFrameChg>
      </pc:sldChg>
      <pc:sldChg chg="ord">
        <pc:chgData name="Stephen Mann" userId="d1f6095e-5378-425d-a7e0-21061591bb3e" providerId="ADAL" clId="{B154FFF9-9127-4C39-BD7A-45C8263A4C21}" dt="2019-06-11T13:17:22.310" v="1094"/>
        <pc:sldMkLst>
          <pc:docMk/>
          <pc:sldMk cId="3033165691" sldId="1924"/>
        </pc:sldMkLst>
      </pc:sldChg>
      <pc:sldChg chg="ord">
        <pc:chgData name="Stephen Mann" userId="d1f6095e-5378-425d-a7e0-21061591bb3e" providerId="ADAL" clId="{B154FFF9-9127-4C39-BD7A-45C8263A4C21}" dt="2019-06-10T17:17:32.278" v="441"/>
        <pc:sldMkLst>
          <pc:docMk/>
          <pc:sldMk cId="2863316948" sldId="1925"/>
        </pc:sldMkLst>
      </pc:sldChg>
      <pc:sldChg chg="ord">
        <pc:chgData name="Stephen Mann" userId="d1f6095e-5378-425d-a7e0-21061591bb3e" providerId="ADAL" clId="{B154FFF9-9127-4C39-BD7A-45C8263A4C21}" dt="2019-06-10T17:17:32.278" v="441"/>
        <pc:sldMkLst>
          <pc:docMk/>
          <pc:sldMk cId="3015458282" sldId="1926"/>
        </pc:sldMkLst>
      </pc:sldChg>
      <pc:sldChg chg="delSp modSp new add">
        <pc:chgData name="Stephen Mann" userId="d1f6095e-5378-425d-a7e0-21061591bb3e" providerId="ADAL" clId="{B154FFF9-9127-4C39-BD7A-45C8263A4C21}" dt="2019-06-04T18:45:46.304" v="25" actId="478"/>
        <pc:sldMkLst>
          <pc:docMk/>
          <pc:sldMk cId="4203279339" sldId="1929"/>
        </pc:sldMkLst>
        <pc:spChg chg="mod">
          <ac:chgData name="Stephen Mann" userId="d1f6095e-5378-425d-a7e0-21061591bb3e" providerId="ADAL" clId="{B154FFF9-9127-4C39-BD7A-45C8263A4C21}" dt="2019-06-04T18:45:37.324" v="24" actId="20577"/>
          <ac:spMkLst>
            <pc:docMk/>
            <pc:sldMk cId="4203279339" sldId="1929"/>
            <ac:spMk id="2" creationId="{BAC38DF4-09B0-492D-9A05-F243BDCDD4C2}"/>
          </ac:spMkLst>
        </pc:spChg>
        <pc:spChg chg="del">
          <ac:chgData name="Stephen Mann" userId="d1f6095e-5378-425d-a7e0-21061591bb3e" providerId="ADAL" clId="{B154FFF9-9127-4C39-BD7A-45C8263A4C21}" dt="2019-06-04T18:45:46.304" v="25" actId="478"/>
          <ac:spMkLst>
            <pc:docMk/>
            <pc:sldMk cId="4203279339" sldId="1929"/>
            <ac:spMk id="3" creationId="{22425FD2-8D77-49E8-8855-86B701F8F2BB}"/>
          </ac:spMkLst>
        </pc:spChg>
      </pc:sldChg>
      <pc:sldChg chg="modSp add">
        <pc:chgData name="Stephen Mann" userId="d1f6095e-5378-425d-a7e0-21061591bb3e" providerId="ADAL" clId="{B154FFF9-9127-4C39-BD7A-45C8263A4C21}" dt="2019-06-04T18:59:41.387" v="248" actId="20577"/>
        <pc:sldMkLst>
          <pc:docMk/>
          <pc:sldMk cId="2377697737" sldId="1930"/>
        </pc:sldMkLst>
        <pc:spChg chg="mod">
          <ac:chgData name="Stephen Mann" userId="d1f6095e-5378-425d-a7e0-21061591bb3e" providerId="ADAL" clId="{B154FFF9-9127-4C39-BD7A-45C8263A4C21}" dt="2019-06-04T18:48:46.304" v="236" actId="6549"/>
          <ac:spMkLst>
            <pc:docMk/>
            <pc:sldMk cId="2377697737" sldId="1930"/>
            <ac:spMk id="2" creationId="{33C22ED8-0AB2-4D55-BE22-D4B0ADC0D5CB}"/>
          </ac:spMkLst>
        </pc:spChg>
        <pc:spChg chg="mod">
          <ac:chgData name="Stephen Mann" userId="d1f6095e-5378-425d-a7e0-21061591bb3e" providerId="ADAL" clId="{B154FFF9-9127-4C39-BD7A-45C8263A4C21}" dt="2019-06-04T18:59:41.387" v="248" actId="20577"/>
          <ac:spMkLst>
            <pc:docMk/>
            <pc:sldMk cId="2377697737" sldId="1930"/>
            <ac:spMk id="3" creationId="{427C23FE-2AF4-456C-83A0-0B67C703BD74}"/>
          </ac:spMkLst>
        </pc:spChg>
        <pc:spChg chg="mod">
          <ac:chgData name="Stephen Mann" userId="d1f6095e-5378-425d-a7e0-21061591bb3e" providerId="ADAL" clId="{B154FFF9-9127-4C39-BD7A-45C8263A4C21}" dt="2019-06-04T18:48:00.434" v="218" actId="1037"/>
          <ac:spMkLst>
            <pc:docMk/>
            <pc:sldMk cId="2377697737" sldId="1930"/>
            <ac:spMk id="6" creationId="{173E4D96-DE90-41EB-9101-9C9D09EF3960}"/>
          </ac:spMkLst>
        </pc:spChg>
      </pc:sldChg>
      <pc:sldChg chg="new add del">
        <pc:chgData name="Stephen Mann" userId="d1f6095e-5378-425d-a7e0-21061591bb3e" providerId="ADAL" clId="{B154FFF9-9127-4C39-BD7A-45C8263A4C21}" dt="2019-06-04T21:01:35.107" v="257" actId="47"/>
        <pc:sldMkLst>
          <pc:docMk/>
          <pc:sldMk cId="591872017" sldId="1931"/>
        </pc:sldMkLst>
      </pc:sldChg>
      <pc:sldChg chg="addSp delSp modSp new add">
        <pc:chgData name="Stephen Mann" userId="d1f6095e-5378-425d-a7e0-21061591bb3e" providerId="ADAL" clId="{B154FFF9-9127-4C39-BD7A-45C8263A4C21}" dt="2019-06-05T14:45:08.455" v="313" actId="20577"/>
        <pc:sldMkLst>
          <pc:docMk/>
          <pc:sldMk cId="2899304536" sldId="1931"/>
        </pc:sldMkLst>
        <pc:spChg chg="mod">
          <ac:chgData name="Stephen Mann" userId="d1f6095e-5378-425d-a7e0-21061591bb3e" providerId="ADAL" clId="{B154FFF9-9127-4C39-BD7A-45C8263A4C21}" dt="2019-06-05T14:45:08.455" v="313" actId="20577"/>
          <ac:spMkLst>
            <pc:docMk/>
            <pc:sldMk cId="2899304536" sldId="1931"/>
            <ac:spMk id="2" creationId="{50F81043-F94F-4582-8842-9E3698516FD6}"/>
          </ac:spMkLst>
        </pc:spChg>
        <pc:spChg chg="del">
          <ac:chgData name="Stephen Mann" userId="d1f6095e-5378-425d-a7e0-21061591bb3e" providerId="ADAL" clId="{B154FFF9-9127-4C39-BD7A-45C8263A4C21}" dt="2019-06-04T21:01:44.939" v="260"/>
          <ac:spMkLst>
            <pc:docMk/>
            <pc:sldMk cId="2899304536" sldId="1931"/>
            <ac:spMk id="3" creationId="{023E88B5-FB4D-4067-B8DC-326CE39A75E5}"/>
          </ac:spMkLst>
        </pc:spChg>
        <pc:spChg chg="add del">
          <ac:chgData name="Stephen Mann" userId="d1f6095e-5378-425d-a7e0-21061591bb3e" providerId="ADAL" clId="{B154FFF9-9127-4C39-BD7A-45C8263A4C21}" dt="2019-06-05T14:44:44.723" v="265" actId="478"/>
          <ac:spMkLst>
            <pc:docMk/>
            <pc:sldMk cId="2899304536" sldId="1931"/>
            <ac:spMk id="5" creationId="{8785CB6B-EF07-4105-B531-53D49FF0C1C4}"/>
          </ac:spMkLst>
        </pc:spChg>
        <pc:graphicFrameChg chg="add mod modGraphic">
          <ac:chgData name="Stephen Mann" userId="d1f6095e-5378-425d-a7e0-21061591bb3e" providerId="ADAL" clId="{B154FFF9-9127-4C39-BD7A-45C8263A4C21}" dt="2019-06-05T00:16:20.821" v="264" actId="122"/>
          <ac:graphicFrameMkLst>
            <pc:docMk/>
            <pc:sldMk cId="2899304536" sldId="1931"/>
            <ac:graphicFrameMk id="4" creationId="{BF202A74-E161-496F-9AFF-5BD158684E79}"/>
          </ac:graphicFrameMkLst>
        </pc:graphicFrameChg>
      </pc:sldChg>
      <pc:sldChg chg="addSp modSp new add">
        <pc:chgData name="Stephen Mann" userId="d1f6095e-5378-425d-a7e0-21061591bb3e" providerId="ADAL" clId="{B154FFF9-9127-4C39-BD7A-45C8263A4C21}" dt="2019-06-06T17:10:21.701" v="433" actId="14100"/>
        <pc:sldMkLst>
          <pc:docMk/>
          <pc:sldMk cId="140643698" sldId="1932"/>
        </pc:sldMkLst>
        <pc:spChg chg="mod">
          <ac:chgData name="Stephen Mann" userId="d1f6095e-5378-425d-a7e0-21061591bb3e" providerId="ADAL" clId="{B154FFF9-9127-4C39-BD7A-45C8263A4C21}" dt="2019-06-06T17:04:30.873" v="360" actId="20577"/>
          <ac:spMkLst>
            <pc:docMk/>
            <pc:sldMk cId="140643698" sldId="1932"/>
            <ac:spMk id="2" creationId="{55637300-1763-49C0-89DB-5D03626B09A1}"/>
          </ac:spMkLst>
        </pc:spChg>
        <pc:spChg chg="mod">
          <ac:chgData name="Stephen Mann" userId="d1f6095e-5378-425d-a7e0-21061591bb3e" providerId="ADAL" clId="{B154FFF9-9127-4C39-BD7A-45C8263A4C21}" dt="2019-06-06T17:07:37.150" v="419" actId="20577"/>
          <ac:spMkLst>
            <pc:docMk/>
            <pc:sldMk cId="140643698" sldId="1932"/>
            <ac:spMk id="3" creationId="{08CDB39F-079D-4034-8EEB-50EF5AFDE7B2}"/>
          </ac:spMkLst>
        </pc:spChg>
        <pc:grpChg chg="add mod">
          <ac:chgData name="Stephen Mann" userId="d1f6095e-5378-425d-a7e0-21061591bb3e" providerId="ADAL" clId="{B154FFF9-9127-4C39-BD7A-45C8263A4C21}" dt="2019-06-06T17:10:21.701" v="433" actId="14100"/>
          <ac:grpSpMkLst>
            <pc:docMk/>
            <pc:sldMk cId="140643698" sldId="1932"/>
            <ac:grpSpMk id="8" creationId="{D1E6C140-9006-4DE2-984A-8BE0560B68D5}"/>
          </ac:grpSpMkLst>
        </pc:grpChg>
        <pc:picChg chg="add mod">
          <ac:chgData name="Stephen Mann" userId="d1f6095e-5378-425d-a7e0-21061591bb3e" providerId="ADAL" clId="{B154FFF9-9127-4C39-BD7A-45C8263A4C21}" dt="2019-06-06T17:10:15.288" v="431" actId="164"/>
          <ac:picMkLst>
            <pc:docMk/>
            <pc:sldMk cId="140643698" sldId="1932"/>
            <ac:picMk id="4" creationId="{872DBBBD-3D54-43F2-94A5-6AB0262B54F8}"/>
          </ac:picMkLst>
        </pc:picChg>
        <pc:picChg chg="add mod">
          <ac:chgData name="Stephen Mann" userId="d1f6095e-5378-425d-a7e0-21061591bb3e" providerId="ADAL" clId="{B154FFF9-9127-4C39-BD7A-45C8263A4C21}" dt="2019-06-06T17:10:15.288" v="431" actId="164"/>
          <ac:picMkLst>
            <pc:docMk/>
            <pc:sldMk cId="140643698" sldId="1932"/>
            <ac:picMk id="5" creationId="{90C70F45-3010-4D39-A26C-2947F6E29899}"/>
          </ac:picMkLst>
        </pc:picChg>
        <pc:picChg chg="add mod">
          <ac:chgData name="Stephen Mann" userId="d1f6095e-5378-425d-a7e0-21061591bb3e" providerId="ADAL" clId="{B154FFF9-9127-4C39-BD7A-45C8263A4C21}" dt="2019-06-06T17:10:15.288" v="431" actId="164"/>
          <ac:picMkLst>
            <pc:docMk/>
            <pc:sldMk cId="140643698" sldId="1932"/>
            <ac:picMk id="6" creationId="{389E552D-0F83-47DB-AE0E-A4CF212D6FBC}"/>
          </ac:picMkLst>
        </pc:picChg>
        <pc:picChg chg="add mod">
          <ac:chgData name="Stephen Mann" userId="d1f6095e-5378-425d-a7e0-21061591bb3e" providerId="ADAL" clId="{B154FFF9-9127-4C39-BD7A-45C8263A4C21}" dt="2019-06-06T17:10:15.288" v="431" actId="164"/>
          <ac:picMkLst>
            <pc:docMk/>
            <pc:sldMk cId="140643698" sldId="1932"/>
            <ac:picMk id="7" creationId="{A787FD97-8AC6-401C-919B-8B3A72B6049A}"/>
          </ac:picMkLst>
        </pc:picChg>
      </pc:sldChg>
      <pc:sldChg chg="modSp new add mod ord modTransition modShow">
        <pc:chgData name="Stephen Mann" userId="d1f6095e-5378-425d-a7e0-21061591bb3e" providerId="ADAL" clId="{B154FFF9-9127-4C39-BD7A-45C8263A4C21}" dt="2019-06-13T20:39:33.468" v="1415"/>
        <pc:sldMkLst>
          <pc:docMk/>
          <pc:sldMk cId="401063541" sldId="1933"/>
        </pc:sldMkLst>
        <pc:spChg chg="mod">
          <ac:chgData name="Stephen Mann" userId="d1f6095e-5378-425d-a7e0-21061591bb3e" providerId="ADAL" clId="{B154FFF9-9127-4C39-BD7A-45C8263A4C21}" dt="2019-06-10T23:44:46.522" v="1015" actId="20577"/>
          <ac:spMkLst>
            <pc:docMk/>
            <pc:sldMk cId="401063541" sldId="1933"/>
            <ac:spMk id="2" creationId="{FDDE9AEC-CB62-436D-86FD-9BA70CBFD744}"/>
          </ac:spMkLst>
        </pc:spChg>
        <pc:spChg chg="mod">
          <ac:chgData name="Stephen Mann" userId="d1f6095e-5378-425d-a7e0-21061591bb3e" providerId="ADAL" clId="{B154FFF9-9127-4C39-BD7A-45C8263A4C21}" dt="2019-06-13T20:39:24.229" v="1413" actId="6549"/>
          <ac:spMkLst>
            <pc:docMk/>
            <pc:sldMk cId="401063541" sldId="1933"/>
            <ac:spMk id="3" creationId="{0810CE8A-F8F3-469A-8A75-8F8541B669DA}"/>
          </ac:spMkLst>
        </pc:spChg>
      </pc:sldChg>
      <pc:sldChg chg="new add del ord">
        <pc:chgData name="Stephen Mann" userId="d1f6095e-5378-425d-a7e0-21061591bb3e" providerId="ADAL" clId="{B154FFF9-9127-4C39-BD7A-45C8263A4C21}" dt="2019-06-10T17:40:02.443" v="738" actId="47"/>
        <pc:sldMkLst>
          <pc:docMk/>
          <pc:sldMk cId="1078204701" sldId="1933"/>
        </pc:sldMkLst>
      </pc:sldChg>
      <pc:sldChg chg="delSp modSp new add">
        <pc:chgData name="Stephen Mann" userId="d1f6095e-5378-425d-a7e0-21061591bb3e" providerId="ADAL" clId="{B154FFF9-9127-4C39-BD7A-45C8263A4C21}" dt="2019-06-12T00:42:22.894" v="1213" actId="478"/>
        <pc:sldMkLst>
          <pc:docMk/>
          <pc:sldMk cId="1363136164" sldId="1934"/>
        </pc:sldMkLst>
        <pc:spChg chg="mod">
          <ac:chgData name="Stephen Mann" userId="d1f6095e-5378-425d-a7e0-21061591bb3e" providerId="ADAL" clId="{B154FFF9-9127-4C39-BD7A-45C8263A4C21}" dt="2019-06-12T00:42:14.785" v="1212" actId="20577"/>
          <ac:spMkLst>
            <pc:docMk/>
            <pc:sldMk cId="1363136164" sldId="1934"/>
            <ac:spMk id="2" creationId="{38347DE2-0777-405A-B293-3A642AEA84CB}"/>
          </ac:spMkLst>
        </pc:spChg>
        <pc:spChg chg="del">
          <ac:chgData name="Stephen Mann" userId="d1f6095e-5378-425d-a7e0-21061591bb3e" providerId="ADAL" clId="{B154FFF9-9127-4C39-BD7A-45C8263A4C21}" dt="2019-06-12T00:42:22.894" v="1213" actId="478"/>
          <ac:spMkLst>
            <pc:docMk/>
            <pc:sldMk cId="1363136164" sldId="1934"/>
            <ac:spMk id="3" creationId="{88B4F3D2-8F49-47EF-8BC3-71F63CE49AD6}"/>
          </ac:spMkLst>
        </pc:spChg>
      </pc:sldChg>
      <pc:sldChg chg="modSp add">
        <pc:chgData name="Stephen Mann" userId="d1f6095e-5378-425d-a7e0-21061591bb3e" providerId="ADAL" clId="{B154FFF9-9127-4C39-BD7A-45C8263A4C21}" dt="2019-06-12T00:47:32.425" v="1312" actId="20577"/>
        <pc:sldMkLst>
          <pc:docMk/>
          <pc:sldMk cId="668444135" sldId="1935"/>
        </pc:sldMkLst>
        <pc:spChg chg="mod ord">
          <ac:chgData name="Stephen Mann" userId="d1f6095e-5378-425d-a7e0-21061591bb3e" providerId="ADAL" clId="{B154FFF9-9127-4C39-BD7A-45C8263A4C21}" dt="2019-06-12T00:47:32.425" v="1312" actId="20577"/>
          <ac:spMkLst>
            <pc:docMk/>
            <pc:sldMk cId="668444135" sldId="1935"/>
            <ac:spMk id="2" creationId="{33C22ED8-0AB2-4D55-BE22-D4B0ADC0D5CB}"/>
          </ac:spMkLst>
        </pc:spChg>
        <pc:spChg chg="mod">
          <ac:chgData name="Stephen Mann" userId="d1f6095e-5378-425d-a7e0-21061591bb3e" providerId="ADAL" clId="{B154FFF9-9127-4C39-BD7A-45C8263A4C21}" dt="2019-06-12T00:46:40.356" v="1243" actId="1076"/>
          <ac:spMkLst>
            <pc:docMk/>
            <pc:sldMk cId="668444135" sldId="1935"/>
            <ac:spMk id="6" creationId="{173E4D96-DE90-41EB-9101-9C9D09EF3960}"/>
          </ac:spMkLst>
        </pc:spChg>
        <pc:picChg chg="mod ord">
          <ac:chgData name="Stephen Mann" userId="d1f6095e-5378-425d-a7e0-21061591bb3e" providerId="ADAL" clId="{B154FFF9-9127-4C39-BD7A-45C8263A4C21}" dt="2019-06-12T00:46:56.493" v="1246" actId="167"/>
          <ac:picMkLst>
            <pc:docMk/>
            <pc:sldMk cId="668444135" sldId="1935"/>
            <ac:picMk id="5" creationId="{0F41927D-C77C-43C0-99A9-DF1D55E3A5CA}"/>
          </ac:picMkLst>
        </pc:picChg>
      </pc:sldChg>
      <pc:sldChg chg="modSp new add del">
        <pc:chgData name="Stephen Mann" userId="d1f6095e-5378-425d-a7e0-21061591bb3e" providerId="ADAL" clId="{B154FFF9-9127-4C39-BD7A-45C8263A4C21}" dt="2019-06-12T02:39:05.652" v="1324" actId="680"/>
        <pc:sldMkLst>
          <pc:docMk/>
          <pc:sldMk cId="1381300391" sldId="1936"/>
        </pc:sldMkLst>
        <pc:spChg chg="mod">
          <ac:chgData name="Stephen Mann" userId="d1f6095e-5378-425d-a7e0-21061591bb3e" providerId="ADAL" clId="{B154FFF9-9127-4C39-BD7A-45C8263A4C21}" dt="2019-06-12T02:39:05.420" v="1323"/>
          <ac:spMkLst>
            <pc:docMk/>
            <pc:sldMk cId="1381300391" sldId="1936"/>
            <ac:spMk id="3" creationId="{A3F4C176-45E7-4865-B44C-FBF62F990E0F}"/>
          </ac:spMkLst>
        </pc:spChg>
      </pc:sldChg>
      <pc:sldChg chg="modSp new add del">
        <pc:chgData name="Stephen Mann" userId="d1f6095e-5378-425d-a7e0-21061591bb3e" providerId="ADAL" clId="{B154FFF9-9127-4C39-BD7A-45C8263A4C21}" dt="2019-06-12T02:38:38.368" v="1319" actId="680"/>
        <pc:sldMkLst>
          <pc:docMk/>
          <pc:sldMk cId="2273559035" sldId="1936"/>
        </pc:sldMkLst>
        <pc:spChg chg="mod">
          <ac:chgData name="Stephen Mann" userId="d1f6095e-5378-425d-a7e0-21061591bb3e" providerId="ADAL" clId="{B154FFF9-9127-4C39-BD7A-45C8263A4C21}" dt="2019-06-12T02:38:37.818" v="1318"/>
          <ac:spMkLst>
            <pc:docMk/>
            <pc:sldMk cId="2273559035" sldId="1936"/>
            <ac:spMk id="3" creationId="{D75B0B7F-8307-4DD2-BF72-C931E86638BB}"/>
          </ac:spMkLst>
        </pc:spChg>
      </pc:sldChg>
      <pc:sldChg chg="addSp delSp modSp new add mod setBg modClrScheme chgLayout">
        <pc:chgData name="Stephen Mann" userId="d1f6095e-5378-425d-a7e0-21061591bb3e" providerId="ADAL" clId="{B154FFF9-9127-4C39-BD7A-45C8263A4C21}" dt="2019-06-12T02:45:37.540" v="1412" actId="5793"/>
        <pc:sldMkLst>
          <pc:docMk/>
          <pc:sldMk cId="2344730367" sldId="1936"/>
        </pc:sldMkLst>
        <pc:spChg chg="mod">
          <ac:chgData name="Stephen Mann" userId="d1f6095e-5378-425d-a7e0-21061591bb3e" providerId="ADAL" clId="{B154FFF9-9127-4C39-BD7A-45C8263A4C21}" dt="2019-06-12T02:43:40.965" v="1358" actId="26606"/>
          <ac:spMkLst>
            <pc:docMk/>
            <pc:sldMk cId="2344730367" sldId="1936"/>
            <ac:spMk id="2" creationId="{1AD78DCD-EE0D-48B2-9834-B4C06C4594C5}"/>
          </ac:spMkLst>
        </pc:spChg>
        <pc:spChg chg="mod">
          <ac:chgData name="Stephen Mann" userId="d1f6095e-5378-425d-a7e0-21061591bb3e" providerId="ADAL" clId="{B154FFF9-9127-4C39-BD7A-45C8263A4C21}" dt="2019-06-12T02:45:37.540" v="1412" actId="5793"/>
          <ac:spMkLst>
            <pc:docMk/>
            <pc:sldMk cId="2344730367" sldId="1936"/>
            <ac:spMk id="3" creationId="{664FA56B-C7FB-4FF0-B938-A8561EA5819D}"/>
          </ac:spMkLst>
        </pc:spChg>
        <pc:spChg chg="add mod">
          <ac:chgData name="Stephen Mann" userId="d1f6095e-5378-425d-a7e0-21061591bb3e" providerId="ADAL" clId="{B154FFF9-9127-4C39-BD7A-45C8263A4C21}" dt="2019-06-12T02:45:27.735" v="1411" actId="1076"/>
          <ac:spMkLst>
            <pc:docMk/>
            <pc:sldMk cId="2344730367" sldId="1936"/>
            <ac:spMk id="4" creationId="{4C836C0C-8AF2-48F9-BE54-F8709E78F8E5}"/>
          </ac:spMkLst>
        </pc:spChg>
        <pc:spChg chg="add del mod">
          <ac:chgData name="Stephen Mann" userId="d1f6095e-5378-425d-a7e0-21061591bb3e" providerId="ADAL" clId="{B154FFF9-9127-4C39-BD7A-45C8263A4C21}" dt="2019-06-12T02:44:09.886" v="1375" actId="26606"/>
          <ac:spMkLst>
            <pc:docMk/>
            <pc:sldMk cId="2344730367" sldId="1936"/>
            <ac:spMk id="8" creationId="{4DC3E2EB-69FF-4E1D-8164-6E61E178866F}"/>
          </ac:spMkLst>
        </pc:spChg>
        <pc:graphicFrameChg chg="add mod">
          <ac:chgData name="Stephen Mann" userId="d1f6095e-5378-425d-a7e0-21061591bb3e" providerId="ADAL" clId="{B154FFF9-9127-4C39-BD7A-45C8263A4C21}" dt="2019-06-12T02:44:27.001" v="1391" actId="14100"/>
          <ac:graphicFrameMkLst>
            <pc:docMk/>
            <pc:sldMk cId="2344730367" sldId="1936"/>
            <ac:graphicFrameMk id="10" creationId="{3DEDA14C-FAE0-4A25-A76F-B1FDD1732CBF}"/>
          </ac:graphicFrameMkLst>
        </pc:graphicFrameChg>
      </pc:sldChg>
    </pc:docChg>
  </pc:docChgLst>
  <pc:docChgLst>
    <pc:chgData name="Stephen Mann" userId="d1f6095e-5378-425d-a7e0-21061591bb3e" providerId="ADAL" clId="{E91CB225-1107-4474-B826-E438F0A1F92B}"/>
    <pc:docChg chg="undo redo custSel addSld delSld modSld sldOrd addSection delSection modSection">
      <pc:chgData name="Stephen Mann" userId="d1f6095e-5378-425d-a7e0-21061591bb3e" providerId="ADAL" clId="{E91CB225-1107-4474-B826-E438F0A1F92B}" dt="2019-04-10T17:59:37.833" v="344" actId="207"/>
      <pc:docMkLst>
        <pc:docMk/>
      </pc:docMkLst>
      <pc:sldChg chg="modSp ord">
        <pc:chgData name="Stephen Mann" userId="d1f6095e-5378-425d-a7e0-21061591bb3e" providerId="ADAL" clId="{E91CB225-1107-4474-B826-E438F0A1F92B}" dt="2019-04-10T17:11:03.805" v="132"/>
        <pc:sldMkLst>
          <pc:docMk/>
          <pc:sldMk cId="3249496989" sldId="1529"/>
        </pc:sldMkLst>
        <pc:spChg chg="mod">
          <ac:chgData name="Stephen Mann" userId="d1f6095e-5378-425d-a7e0-21061591bb3e" providerId="ADAL" clId="{E91CB225-1107-4474-B826-E438F0A1F92B}" dt="2019-04-10T17:11:03.805" v="132"/>
          <ac:spMkLst>
            <pc:docMk/>
            <pc:sldMk cId="3249496989" sldId="1529"/>
            <ac:spMk id="2" creationId="{00000000-0000-0000-0000-000000000000}"/>
          </ac:spMkLst>
        </pc:spChg>
      </pc:sldChg>
      <pc:sldChg chg="modSp">
        <pc:chgData name="Stephen Mann" userId="d1f6095e-5378-425d-a7e0-21061591bb3e" providerId="ADAL" clId="{E91CB225-1107-4474-B826-E438F0A1F92B}" dt="2019-04-10T16:53:30.093" v="17" actId="20578"/>
        <pc:sldMkLst>
          <pc:docMk/>
          <pc:sldMk cId="3957722359" sldId="1660"/>
        </pc:sldMkLst>
        <pc:spChg chg="mod">
          <ac:chgData name="Stephen Mann" userId="d1f6095e-5378-425d-a7e0-21061591bb3e" providerId="ADAL" clId="{E91CB225-1107-4474-B826-E438F0A1F92B}" dt="2019-04-10T16:53:30.093" v="17" actId="20578"/>
          <ac:spMkLst>
            <pc:docMk/>
            <pc:sldMk cId="3957722359" sldId="1660"/>
            <ac:spMk id="6" creationId="{00000000-0000-0000-0000-000000000000}"/>
          </ac:spMkLst>
        </pc:spChg>
      </pc:sldChg>
      <pc:sldChg chg="ord">
        <pc:chgData name="Stephen Mann" userId="d1f6095e-5378-425d-a7e0-21061591bb3e" providerId="ADAL" clId="{E91CB225-1107-4474-B826-E438F0A1F92B}" dt="2019-04-10T16:58:09.343" v="75"/>
        <pc:sldMkLst>
          <pc:docMk/>
          <pc:sldMk cId="1795078537" sldId="1661"/>
        </pc:sldMkLst>
      </pc:sldChg>
      <pc:sldChg chg="addSp modSp">
        <pc:chgData name="Stephen Mann" userId="d1f6095e-5378-425d-a7e0-21061591bb3e" providerId="ADAL" clId="{E91CB225-1107-4474-B826-E438F0A1F92B}" dt="2019-04-10T17:59:37.833" v="344" actId="207"/>
        <pc:sldMkLst>
          <pc:docMk/>
          <pc:sldMk cId="1793706927" sldId="1670"/>
        </pc:sldMkLst>
        <pc:spChg chg="add mod">
          <ac:chgData name="Stephen Mann" userId="d1f6095e-5378-425d-a7e0-21061591bb3e" providerId="ADAL" clId="{E91CB225-1107-4474-B826-E438F0A1F92B}" dt="2019-04-10T17:53:00.648" v="209"/>
          <ac:spMkLst>
            <pc:docMk/>
            <pc:sldMk cId="1793706927" sldId="1670"/>
            <ac:spMk id="2" creationId="{BBC292A8-F134-4D11-B659-5C808572353A}"/>
          </ac:spMkLst>
        </pc:spChg>
        <pc:spChg chg="mod">
          <ac:chgData name="Stephen Mann" userId="d1f6095e-5378-425d-a7e0-21061591bb3e" providerId="ADAL" clId="{E91CB225-1107-4474-B826-E438F0A1F92B}" dt="2019-04-10T17:56:34.728" v="308" actId="20577"/>
          <ac:spMkLst>
            <pc:docMk/>
            <pc:sldMk cId="1793706927" sldId="1670"/>
            <ac:spMk id="6" creationId="{00000000-0000-0000-0000-000000000000}"/>
          </ac:spMkLst>
        </pc:spChg>
        <pc:spChg chg="mod">
          <ac:chgData name="Stephen Mann" userId="d1f6095e-5378-425d-a7e0-21061591bb3e" providerId="ADAL" clId="{E91CB225-1107-4474-B826-E438F0A1F92B}" dt="2019-04-10T17:49:26.088" v="190" actId="20577"/>
          <ac:spMkLst>
            <pc:docMk/>
            <pc:sldMk cId="1793706927" sldId="1670"/>
            <ac:spMk id="17" creationId="{00000000-0000-0000-0000-000000000000}"/>
          </ac:spMkLst>
        </pc:spChg>
        <pc:picChg chg="add mod ord">
          <ac:chgData name="Stephen Mann" userId="d1f6095e-5378-425d-a7e0-21061591bb3e" providerId="ADAL" clId="{E91CB225-1107-4474-B826-E438F0A1F92B}" dt="2019-04-10T17:59:37.833" v="344" actId="207"/>
          <ac:picMkLst>
            <pc:docMk/>
            <pc:sldMk cId="1793706927" sldId="1670"/>
            <ac:picMk id="4" creationId="{52FDBC18-B868-4AD0-9651-1227507BCC40}"/>
          </ac:picMkLst>
        </pc:picChg>
      </pc:sldChg>
      <pc:sldChg chg="del">
        <pc:chgData name="Stephen Mann" userId="d1f6095e-5378-425d-a7e0-21061591bb3e" providerId="ADAL" clId="{E91CB225-1107-4474-B826-E438F0A1F92B}" dt="2019-04-10T17:06:40.380" v="116" actId="47"/>
        <pc:sldMkLst>
          <pc:docMk/>
          <pc:sldMk cId="1897201948" sldId="1852"/>
        </pc:sldMkLst>
      </pc:sldChg>
      <pc:sldChg chg="del">
        <pc:chgData name="Stephen Mann" userId="d1f6095e-5378-425d-a7e0-21061591bb3e" providerId="ADAL" clId="{E91CB225-1107-4474-B826-E438F0A1F92B}" dt="2019-04-10T17:06:40.380" v="116" actId="47"/>
        <pc:sldMkLst>
          <pc:docMk/>
          <pc:sldMk cId="156179588" sldId="1853"/>
        </pc:sldMkLst>
      </pc:sldChg>
      <pc:sldChg chg="del">
        <pc:chgData name="Stephen Mann" userId="d1f6095e-5378-425d-a7e0-21061591bb3e" providerId="ADAL" clId="{E91CB225-1107-4474-B826-E438F0A1F92B}" dt="2019-04-10T17:06:40.380" v="116" actId="47"/>
        <pc:sldMkLst>
          <pc:docMk/>
          <pc:sldMk cId="3477243246" sldId="1854"/>
        </pc:sldMkLst>
      </pc:sldChg>
      <pc:sldChg chg="del">
        <pc:chgData name="Stephen Mann" userId="d1f6095e-5378-425d-a7e0-21061591bb3e" providerId="ADAL" clId="{E91CB225-1107-4474-B826-E438F0A1F92B}" dt="2019-04-10T17:06:40.380" v="116" actId="47"/>
        <pc:sldMkLst>
          <pc:docMk/>
          <pc:sldMk cId="725614647" sldId="1855"/>
        </pc:sldMkLst>
      </pc:sldChg>
      <pc:sldChg chg="del">
        <pc:chgData name="Stephen Mann" userId="d1f6095e-5378-425d-a7e0-21061591bb3e" providerId="ADAL" clId="{E91CB225-1107-4474-B826-E438F0A1F92B}" dt="2019-04-10T17:06:40.380" v="116" actId="47"/>
        <pc:sldMkLst>
          <pc:docMk/>
          <pc:sldMk cId="4149819364" sldId="1856"/>
        </pc:sldMkLst>
      </pc:sldChg>
      <pc:sldChg chg="del">
        <pc:chgData name="Stephen Mann" userId="d1f6095e-5378-425d-a7e0-21061591bb3e" providerId="ADAL" clId="{E91CB225-1107-4474-B826-E438F0A1F92B}" dt="2019-04-10T17:06:40.380" v="116" actId="47"/>
        <pc:sldMkLst>
          <pc:docMk/>
          <pc:sldMk cId="2976314520" sldId="1857"/>
        </pc:sldMkLst>
      </pc:sldChg>
      <pc:sldChg chg="del">
        <pc:chgData name="Stephen Mann" userId="d1f6095e-5378-425d-a7e0-21061591bb3e" providerId="ADAL" clId="{E91CB225-1107-4474-B826-E438F0A1F92B}" dt="2019-04-10T17:06:40.380" v="116" actId="47"/>
        <pc:sldMkLst>
          <pc:docMk/>
          <pc:sldMk cId="1494204506" sldId="1858"/>
        </pc:sldMkLst>
      </pc:sldChg>
      <pc:sldChg chg="del">
        <pc:chgData name="Stephen Mann" userId="d1f6095e-5378-425d-a7e0-21061591bb3e" providerId="ADAL" clId="{E91CB225-1107-4474-B826-E438F0A1F92B}" dt="2019-04-10T17:06:40.380" v="116" actId="47"/>
        <pc:sldMkLst>
          <pc:docMk/>
          <pc:sldMk cId="180165316" sldId="1860"/>
        </pc:sldMkLst>
      </pc:sldChg>
      <pc:sldChg chg="del">
        <pc:chgData name="Stephen Mann" userId="d1f6095e-5378-425d-a7e0-21061591bb3e" providerId="ADAL" clId="{E91CB225-1107-4474-B826-E438F0A1F92B}" dt="2019-04-10T17:06:40.380" v="116" actId="47"/>
        <pc:sldMkLst>
          <pc:docMk/>
          <pc:sldMk cId="4140736547" sldId="1861"/>
        </pc:sldMkLst>
      </pc:sldChg>
      <pc:sldChg chg="del">
        <pc:chgData name="Stephen Mann" userId="d1f6095e-5378-425d-a7e0-21061591bb3e" providerId="ADAL" clId="{E91CB225-1107-4474-B826-E438F0A1F92B}" dt="2019-04-10T17:06:40.380" v="116" actId="47"/>
        <pc:sldMkLst>
          <pc:docMk/>
          <pc:sldMk cId="2766873164" sldId="1862"/>
        </pc:sldMkLst>
      </pc:sldChg>
      <pc:sldChg chg="del">
        <pc:chgData name="Stephen Mann" userId="d1f6095e-5378-425d-a7e0-21061591bb3e" providerId="ADAL" clId="{E91CB225-1107-4474-B826-E438F0A1F92B}" dt="2019-04-10T17:06:40.380" v="116" actId="47"/>
        <pc:sldMkLst>
          <pc:docMk/>
          <pc:sldMk cId="244472200" sldId="1863"/>
        </pc:sldMkLst>
      </pc:sldChg>
      <pc:sldChg chg="del">
        <pc:chgData name="Stephen Mann" userId="d1f6095e-5378-425d-a7e0-21061591bb3e" providerId="ADAL" clId="{E91CB225-1107-4474-B826-E438F0A1F92B}" dt="2019-04-10T17:06:40.380" v="116" actId="47"/>
        <pc:sldMkLst>
          <pc:docMk/>
          <pc:sldMk cId="4019639647" sldId="1867"/>
        </pc:sldMkLst>
      </pc:sldChg>
      <pc:sldChg chg="del">
        <pc:chgData name="Stephen Mann" userId="d1f6095e-5378-425d-a7e0-21061591bb3e" providerId="ADAL" clId="{E91CB225-1107-4474-B826-E438F0A1F92B}" dt="2019-04-10T17:06:40.380" v="116" actId="47"/>
        <pc:sldMkLst>
          <pc:docMk/>
          <pc:sldMk cId="1367051802" sldId="1869"/>
        </pc:sldMkLst>
      </pc:sldChg>
      <pc:sldChg chg="del">
        <pc:chgData name="Stephen Mann" userId="d1f6095e-5378-425d-a7e0-21061591bb3e" providerId="ADAL" clId="{E91CB225-1107-4474-B826-E438F0A1F92B}" dt="2019-04-10T17:06:40.380" v="116" actId="47"/>
        <pc:sldMkLst>
          <pc:docMk/>
          <pc:sldMk cId="837675543" sldId="1870"/>
        </pc:sldMkLst>
      </pc:sldChg>
      <pc:sldChg chg="del">
        <pc:chgData name="Stephen Mann" userId="d1f6095e-5378-425d-a7e0-21061591bb3e" providerId="ADAL" clId="{E91CB225-1107-4474-B826-E438F0A1F92B}" dt="2019-04-10T17:06:40.380" v="116" actId="47"/>
        <pc:sldMkLst>
          <pc:docMk/>
          <pc:sldMk cId="1204915933" sldId="1871"/>
        </pc:sldMkLst>
      </pc:sldChg>
      <pc:sldChg chg="del">
        <pc:chgData name="Stephen Mann" userId="d1f6095e-5378-425d-a7e0-21061591bb3e" providerId="ADAL" clId="{E91CB225-1107-4474-B826-E438F0A1F92B}" dt="2019-04-10T17:06:40.380" v="116" actId="47"/>
        <pc:sldMkLst>
          <pc:docMk/>
          <pc:sldMk cId="4135045239" sldId="1872"/>
        </pc:sldMkLst>
      </pc:sldChg>
      <pc:sldChg chg="del">
        <pc:chgData name="Stephen Mann" userId="d1f6095e-5378-425d-a7e0-21061591bb3e" providerId="ADAL" clId="{E91CB225-1107-4474-B826-E438F0A1F92B}" dt="2019-04-10T17:06:40.380" v="116" actId="47"/>
        <pc:sldMkLst>
          <pc:docMk/>
          <pc:sldMk cId="732795448" sldId="1880"/>
        </pc:sldMkLst>
      </pc:sldChg>
      <pc:sldChg chg="del">
        <pc:chgData name="Stephen Mann" userId="d1f6095e-5378-425d-a7e0-21061591bb3e" providerId="ADAL" clId="{E91CB225-1107-4474-B826-E438F0A1F92B}" dt="2019-04-10T17:06:40.380" v="116" actId="47"/>
        <pc:sldMkLst>
          <pc:docMk/>
          <pc:sldMk cId="3489438169" sldId="1882"/>
        </pc:sldMkLst>
      </pc:sldChg>
      <pc:sldChg chg="del">
        <pc:chgData name="Stephen Mann" userId="d1f6095e-5378-425d-a7e0-21061591bb3e" providerId="ADAL" clId="{E91CB225-1107-4474-B826-E438F0A1F92B}" dt="2019-04-10T17:06:40.380" v="116" actId="47"/>
        <pc:sldMkLst>
          <pc:docMk/>
          <pc:sldMk cId="280318995" sldId="1883"/>
        </pc:sldMkLst>
      </pc:sldChg>
      <pc:sldChg chg="del">
        <pc:chgData name="Stephen Mann" userId="d1f6095e-5378-425d-a7e0-21061591bb3e" providerId="ADAL" clId="{E91CB225-1107-4474-B826-E438F0A1F92B}" dt="2019-04-10T17:06:40.380" v="116" actId="47"/>
        <pc:sldMkLst>
          <pc:docMk/>
          <pc:sldMk cId="1815301235" sldId="1884"/>
        </pc:sldMkLst>
      </pc:sldChg>
      <pc:sldChg chg="modSp">
        <pc:chgData name="Stephen Mann" userId="d1f6095e-5378-425d-a7e0-21061591bb3e" providerId="ADAL" clId="{E91CB225-1107-4474-B826-E438F0A1F92B}" dt="2019-04-10T16:52:46.822" v="7" actId="20577"/>
        <pc:sldMkLst>
          <pc:docMk/>
          <pc:sldMk cId="1134555175" sldId="1886"/>
        </pc:sldMkLst>
        <pc:spChg chg="mod">
          <ac:chgData name="Stephen Mann" userId="d1f6095e-5378-425d-a7e0-21061591bb3e" providerId="ADAL" clId="{E91CB225-1107-4474-B826-E438F0A1F92B}" dt="2019-04-10T16:52:46.822" v="7" actId="20577"/>
          <ac:spMkLst>
            <pc:docMk/>
            <pc:sldMk cId="1134555175" sldId="1886"/>
            <ac:spMk id="17" creationId="{00000000-0000-0000-0000-000000000000}"/>
          </ac:spMkLst>
        </pc:spChg>
      </pc:sldChg>
      <pc:sldChg chg="modSp">
        <pc:chgData name="Stephen Mann" userId="d1f6095e-5378-425d-a7e0-21061591bb3e" providerId="ADAL" clId="{E91CB225-1107-4474-B826-E438F0A1F92B}" dt="2019-04-10T16:53:13.945" v="15" actId="20577"/>
        <pc:sldMkLst>
          <pc:docMk/>
          <pc:sldMk cId="1095555390" sldId="1887"/>
        </pc:sldMkLst>
        <pc:spChg chg="mod">
          <ac:chgData name="Stephen Mann" userId="d1f6095e-5378-425d-a7e0-21061591bb3e" providerId="ADAL" clId="{E91CB225-1107-4474-B826-E438F0A1F92B}" dt="2019-04-10T16:53:13.945" v="15" actId="20577"/>
          <ac:spMkLst>
            <pc:docMk/>
            <pc:sldMk cId="1095555390" sldId="1887"/>
            <ac:spMk id="17" creationId="{00000000-0000-0000-0000-000000000000}"/>
          </ac:spMkLst>
        </pc:spChg>
      </pc:sldChg>
      <pc:sldChg chg="modSp">
        <pc:chgData name="Stephen Mann" userId="d1f6095e-5378-425d-a7e0-21061591bb3e" providerId="ADAL" clId="{E91CB225-1107-4474-B826-E438F0A1F92B}" dt="2019-04-10T17:00:02.574" v="86" actId="6549"/>
        <pc:sldMkLst>
          <pc:docMk/>
          <pc:sldMk cId="1869367378" sldId="1888"/>
        </pc:sldMkLst>
        <pc:spChg chg="mod">
          <ac:chgData name="Stephen Mann" userId="d1f6095e-5378-425d-a7e0-21061591bb3e" providerId="ADAL" clId="{E91CB225-1107-4474-B826-E438F0A1F92B}" dt="2019-04-10T17:00:02.574" v="86" actId="6549"/>
          <ac:spMkLst>
            <pc:docMk/>
            <pc:sldMk cId="1869367378" sldId="1888"/>
            <ac:spMk id="17" creationId="{00000000-0000-0000-0000-000000000000}"/>
          </ac:spMkLst>
        </pc:spChg>
      </pc:sldChg>
      <pc:sldChg chg="modSp">
        <pc:chgData name="Stephen Mann" userId="d1f6095e-5378-425d-a7e0-21061591bb3e" providerId="ADAL" clId="{E91CB225-1107-4474-B826-E438F0A1F92B}" dt="2019-04-10T17:10:45.014" v="129" actId="1076"/>
        <pc:sldMkLst>
          <pc:docMk/>
          <pc:sldMk cId="3884505665" sldId="1889"/>
        </pc:sldMkLst>
        <pc:spChg chg="mod">
          <ac:chgData name="Stephen Mann" userId="d1f6095e-5378-425d-a7e0-21061591bb3e" providerId="ADAL" clId="{E91CB225-1107-4474-B826-E438F0A1F92B}" dt="2019-04-10T17:10:45.014" v="129" actId="1076"/>
          <ac:spMkLst>
            <pc:docMk/>
            <pc:sldMk cId="3884505665" sldId="1889"/>
            <ac:spMk id="17" creationId="{00000000-0000-0000-0000-000000000000}"/>
          </ac:spMkLst>
        </pc:spChg>
      </pc:sldChg>
      <pc:sldChg chg="modSp">
        <pc:chgData name="Stephen Mann" userId="d1f6095e-5378-425d-a7e0-21061591bb3e" providerId="ADAL" clId="{E91CB225-1107-4474-B826-E438F0A1F92B}" dt="2019-04-10T17:01:07.276" v="94" actId="6549"/>
        <pc:sldMkLst>
          <pc:docMk/>
          <pc:sldMk cId="2369622327" sldId="1890"/>
        </pc:sldMkLst>
        <pc:spChg chg="mod">
          <ac:chgData name="Stephen Mann" userId="d1f6095e-5378-425d-a7e0-21061591bb3e" providerId="ADAL" clId="{E91CB225-1107-4474-B826-E438F0A1F92B}" dt="2019-04-10T17:01:07.276" v="94" actId="6549"/>
          <ac:spMkLst>
            <pc:docMk/>
            <pc:sldMk cId="2369622327" sldId="1890"/>
            <ac:spMk id="17" creationId="{00000000-0000-0000-0000-000000000000}"/>
          </ac:spMkLst>
        </pc:spChg>
      </pc:sldChg>
      <pc:sldChg chg="del">
        <pc:chgData name="Stephen Mann" userId="d1f6095e-5378-425d-a7e0-21061591bb3e" providerId="ADAL" clId="{E91CB225-1107-4474-B826-E438F0A1F92B}" dt="2019-04-10T17:01:16.093" v="95" actId="47"/>
        <pc:sldMkLst>
          <pc:docMk/>
          <pc:sldMk cId="4144496064" sldId="1891"/>
        </pc:sldMkLst>
      </pc:sldChg>
      <pc:sldChg chg="del">
        <pc:chgData name="Stephen Mann" userId="d1f6095e-5378-425d-a7e0-21061591bb3e" providerId="ADAL" clId="{E91CB225-1107-4474-B826-E438F0A1F92B}" dt="2019-04-10T17:01:16.093" v="95" actId="47"/>
        <pc:sldMkLst>
          <pc:docMk/>
          <pc:sldMk cId="1413878484" sldId="1892"/>
        </pc:sldMkLst>
      </pc:sldChg>
      <pc:sldChg chg="del">
        <pc:chgData name="Stephen Mann" userId="d1f6095e-5378-425d-a7e0-21061591bb3e" providerId="ADAL" clId="{E91CB225-1107-4474-B826-E438F0A1F92B}" dt="2019-04-10T17:01:16.093" v="95" actId="47"/>
        <pc:sldMkLst>
          <pc:docMk/>
          <pc:sldMk cId="1442276733" sldId="1893"/>
        </pc:sldMkLst>
      </pc:sldChg>
      <pc:sldChg chg="del">
        <pc:chgData name="Stephen Mann" userId="d1f6095e-5378-425d-a7e0-21061591bb3e" providerId="ADAL" clId="{E91CB225-1107-4474-B826-E438F0A1F92B}" dt="2019-04-10T17:01:16.093" v="95" actId="47"/>
        <pc:sldMkLst>
          <pc:docMk/>
          <pc:sldMk cId="2907948101" sldId="1894"/>
        </pc:sldMkLst>
      </pc:sldChg>
      <pc:sldChg chg="del">
        <pc:chgData name="Stephen Mann" userId="d1f6095e-5378-425d-a7e0-21061591bb3e" providerId="ADAL" clId="{E91CB225-1107-4474-B826-E438F0A1F92B}" dt="2019-04-10T17:01:16.093" v="95" actId="47"/>
        <pc:sldMkLst>
          <pc:docMk/>
          <pc:sldMk cId="2564627181" sldId="1895"/>
        </pc:sldMkLst>
      </pc:sldChg>
      <pc:sldChg chg="addSp delSp modSp add ord">
        <pc:chgData name="Stephen Mann" userId="d1f6095e-5378-425d-a7e0-21061591bb3e" providerId="ADAL" clId="{E91CB225-1107-4474-B826-E438F0A1F92B}" dt="2019-04-10T16:55:20.329" v="62" actId="478"/>
        <pc:sldMkLst>
          <pc:docMk/>
          <pc:sldMk cId="2839917222" sldId="1896"/>
        </pc:sldMkLst>
        <pc:spChg chg="add del mod">
          <ac:chgData name="Stephen Mann" userId="d1f6095e-5378-425d-a7e0-21061591bb3e" providerId="ADAL" clId="{E91CB225-1107-4474-B826-E438F0A1F92B}" dt="2019-04-10T16:55:20.329" v="62" actId="478"/>
          <ac:spMkLst>
            <pc:docMk/>
            <pc:sldMk cId="2839917222" sldId="1896"/>
            <ac:spMk id="3" creationId="{2A7D9A1E-C5EA-4906-9126-E79365D10F26}"/>
          </ac:spMkLst>
        </pc:spChg>
        <pc:spChg chg="mod">
          <ac:chgData name="Stephen Mann" userId="d1f6095e-5378-425d-a7e0-21061591bb3e" providerId="ADAL" clId="{E91CB225-1107-4474-B826-E438F0A1F92B}" dt="2019-04-10T16:55:08.427" v="60" actId="20577"/>
          <ac:spMkLst>
            <pc:docMk/>
            <pc:sldMk cId="2839917222" sldId="1896"/>
            <ac:spMk id="4" creationId="{00000000-0000-0000-0000-000000000000}"/>
          </ac:spMkLst>
        </pc:spChg>
        <pc:spChg chg="del">
          <ac:chgData name="Stephen Mann" userId="d1f6095e-5378-425d-a7e0-21061591bb3e" providerId="ADAL" clId="{E91CB225-1107-4474-B826-E438F0A1F92B}" dt="2019-04-10T16:55:17.253" v="61" actId="478"/>
          <ac:spMkLst>
            <pc:docMk/>
            <pc:sldMk cId="2839917222" sldId="1896"/>
            <ac:spMk id="5" creationId="{00000000-0000-0000-0000-000000000000}"/>
          </ac:spMkLst>
        </pc:spChg>
      </pc:sldChg>
      <pc:sldChg chg="modSp add ord">
        <pc:chgData name="Stephen Mann" userId="d1f6095e-5378-425d-a7e0-21061591bb3e" providerId="ADAL" clId="{E91CB225-1107-4474-B826-E438F0A1F92B}" dt="2019-04-10T16:59:00.074" v="84" actId="20577"/>
        <pc:sldMkLst>
          <pc:docMk/>
          <pc:sldMk cId="206715118" sldId="1897"/>
        </pc:sldMkLst>
        <pc:spChg chg="mod">
          <ac:chgData name="Stephen Mann" userId="d1f6095e-5378-425d-a7e0-21061591bb3e" providerId="ADAL" clId="{E91CB225-1107-4474-B826-E438F0A1F92B}" dt="2019-04-10T16:59:00.074" v="84" actId="20577"/>
          <ac:spMkLst>
            <pc:docMk/>
            <pc:sldMk cId="206715118" sldId="1897"/>
            <ac:spMk id="17" creationId="{00000000-0000-0000-0000-000000000000}"/>
          </ac:spMkLst>
        </pc:spChg>
      </pc:sldChg>
      <pc:sldChg chg="add del">
        <pc:chgData name="Stephen Mann" userId="d1f6095e-5378-425d-a7e0-21061591bb3e" providerId="ADAL" clId="{E91CB225-1107-4474-B826-E438F0A1F92B}" dt="2019-04-10T16:58:50.909" v="76" actId="47"/>
        <pc:sldMkLst>
          <pc:docMk/>
          <pc:sldMk cId="1408183578" sldId="1898"/>
        </pc:sldMkLst>
      </pc:sldChg>
      <pc:sldChg chg="addSp delSp modSp new add">
        <pc:chgData name="Stephen Mann" userId="d1f6095e-5378-425d-a7e0-21061591bb3e" providerId="ADAL" clId="{E91CB225-1107-4474-B826-E438F0A1F92B}" dt="2019-04-10T17:08:49.582" v="120"/>
        <pc:sldMkLst>
          <pc:docMk/>
          <pc:sldMk cId="3988661041" sldId="1899"/>
        </pc:sldMkLst>
        <pc:spChg chg="mod">
          <ac:chgData name="Stephen Mann" userId="d1f6095e-5378-425d-a7e0-21061591bb3e" providerId="ADAL" clId="{E91CB225-1107-4474-B826-E438F0A1F92B}" dt="2019-04-10T16:57:41.157" v="74" actId="20577"/>
          <ac:spMkLst>
            <pc:docMk/>
            <pc:sldMk cId="3988661041" sldId="1899"/>
            <ac:spMk id="2" creationId="{8DACD775-94FC-4319-831D-D2D2A31C8461}"/>
          </ac:spMkLst>
        </pc:spChg>
        <pc:spChg chg="del">
          <ac:chgData name="Stephen Mann" userId="d1f6095e-5378-425d-a7e0-21061591bb3e" providerId="ADAL" clId="{E91CB225-1107-4474-B826-E438F0A1F92B}" dt="2019-04-10T16:57:07.967" v="64"/>
          <ac:spMkLst>
            <pc:docMk/>
            <pc:sldMk cId="3988661041" sldId="1899"/>
            <ac:spMk id="3" creationId="{B8BDF8E6-1DC3-4D11-86F2-FF3094463AE1}"/>
          </ac:spMkLst>
        </pc:spChg>
        <pc:graphicFrameChg chg="add modGraphic">
          <ac:chgData name="Stephen Mann" userId="d1f6095e-5378-425d-a7e0-21061591bb3e" providerId="ADAL" clId="{E91CB225-1107-4474-B826-E438F0A1F92B}" dt="2019-04-10T17:08:49.582" v="120"/>
          <ac:graphicFrameMkLst>
            <pc:docMk/>
            <pc:sldMk cId="3988661041" sldId="1899"/>
            <ac:graphicFrameMk id="5" creationId="{1936F5F5-3EF6-4B5B-B1E9-8A2C0009CC8D}"/>
          </ac:graphicFrameMkLst>
        </pc:graphicFrameChg>
      </pc:sldChg>
      <pc:sldChg chg="modSp add ord">
        <pc:chgData name="Stephen Mann" userId="d1f6095e-5378-425d-a7e0-21061591bb3e" providerId="ADAL" clId="{E91CB225-1107-4474-B826-E438F0A1F92B}" dt="2019-04-10T17:01:35.966" v="99" actId="20577"/>
        <pc:sldMkLst>
          <pc:docMk/>
          <pc:sldMk cId="291232663" sldId="1900"/>
        </pc:sldMkLst>
        <pc:spChg chg="mod">
          <ac:chgData name="Stephen Mann" userId="d1f6095e-5378-425d-a7e0-21061591bb3e" providerId="ADAL" clId="{E91CB225-1107-4474-B826-E438F0A1F92B}" dt="2019-04-10T17:01:35.966" v="99" actId="20577"/>
          <ac:spMkLst>
            <pc:docMk/>
            <pc:sldMk cId="291232663" sldId="1900"/>
            <ac:spMk id="4" creationId="{00000000-0000-0000-0000-000000000000}"/>
          </ac:spMkLst>
        </pc:spChg>
      </pc:sldChg>
      <pc:sldChg chg="addSp delSp modSp new add ord">
        <pc:chgData name="Stephen Mann" userId="d1f6095e-5378-425d-a7e0-21061591bb3e" providerId="ADAL" clId="{E91CB225-1107-4474-B826-E438F0A1F92B}" dt="2019-04-10T17:09:48.354" v="123"/>
        <pc:sldMkLst>
          <pc:docMk/>
          <pc:sldMk cId="3703078058" sldId="1901"/>
        </pc:sldMkLst>
        <pc:spChg chg="mod">
          <ac:chgData name="Stephen Mann" userId="d1f6095e-5378-425d-a7e0-21061591bb3e" providerId="ADAL" clId="{E91CB225-1107-4474-B826-E438F0A1F92B}" dt="2019-04-10T17:05:11.171" v="114" actId="20577"/>
          <ac:spMkLst>
            <pc:docMk/>
            <pc:sldMk cId="3703078058" sldId="1901"/>
            <ac:spMk id="2" creationId="{870D6218-3DA8-42D2-9901-A99408331B4D}"/>
          </ac:spMkLst>
        </pc:spChg>
        <pc:spChg chg="del">
          <ac:chgData name="Stephen Mann" userId="d1f6095e-5378-425d-a7e0-21061591bb3e" providerId="ADAL" clId="{E91CB225-1107-4474-B826-E438F0A1F92B}" dt="2019-04-10T17:02:03.584" v="101"/>
          <ac:spMkLst>
            <pc:docMk/>
            <pc:sldMk cId="3703078058" sldId="1901"/>
            <ac:spMk id="3" creationId="{C476858B-DBD3-4420-99B6-FE145AA5FD6C}"/>
          </ac:spMkLst>
        </pc:spChg>
        <pc:graphicFrameChg chg="add modGraphic">
          <ac:chgData name="Stephen Mann" userId="d1f6095e-5378-425d-a7e0-21061591bb3e" providerId="ADAL" clId="{E91CB225-1107-4474-B826-E438F0A1F92B}" dt="2019-04-10T17:09:48.354" v="123"/>
          <ac:graphicFrameMkLst>
            <pc:docMk/>
            <pc:sldMk cId="3703078058" sldId="1901"/>
            <ac:graphicFrameMk id="5" creationId="{46F5211E-F8C0-4195-BE88-DF1E239A84A4}"/>
          </ac:graphicFrameMkLst>
        </pc:graphicFrameChg>
      </pc:sldChg>
      <pc:sldChg chg="modSp add ord">
        <pc:chgData name="Stephen Mann" userId="d1f6095e-5378-425d-a7e0-21061591bb3e" providerId="ADAL" clId="{E91CB225-1107-4474-B826-E438F0A1F92B}" dt="2019-04-10T17:10:27.859" v="126" actId="20577"/>
        <pc:sldMkLst>
          <pc:docMk/>
          <pc:sldMk cId="3060620577" sldId="1902"/>
        </pc:sldMkLst>
        <pc:spChg chg="mod">
          <ac:chgData name="Stephen Mann" userId="d1f6095e-5378-425d-a7e0-21061591bb3e" providerId="ADAL" clId="{E91CB225-1107-4474-B826-E438F0A1F92B}" dt="2019-04-10T17:10:27.859" v="126" actId="20577"/>
          <ac:spMkLst>
            <pc:docMk/>
            <pc:sldMk cId="3060620577" sldId="1902"/>
            <ac:spMk id="2" creationId="{00000000-0000-0000-0000-000000000000}"/>
          </ac:spMkLst>
        </pc:spChg>
      </pc:sldChg>
      <pc:sldChg chg="add">
        <pc:chgData name="Stephen Mann" userId="d1f6095e-5378-425d-a7e0-21061591bb3e" providerId="ADAL" clId="{E91CB225-1107-4474-B826-E438F0A1F92B}" dt="2019-04-10T17:10:37.254" v="127"/>
        <pc:sldMkLst>
          <pc:docMk/>
          <pc:sldMk cId="2482596814" sldId="1903"/>
        </pc:sldMkLst>
      </pc:sldChg>
      <pc:sldChg chg="modSp add ord">
        <pc:chgData name="Stephen Mann" userId="d1f6095e-5378-425d-a7e0-21061591bb3e" providerId="ADAL" clId="{E91CB225-1107-4474-B826-E438F0A1F92B}" dt="2019-04-10T17:11:43.227" v="140"/>
        <pc:sldMkLst>
          <pc:docMk/>
          <pc:sldMk cId="631152569" sldId="1904"/>
        </pc:sldMkLst>
        <pc:spChg chg="mod">
          <ac:chgData name="Stephen Mann" userId="d1f6095e-5378-425d-a7e0-21061591bb3e" providerId="ADAL" clId="{E91CB225-1107-4474-B826-E438F0A1F92B}" dt="2019-04-10T17:11:43.227" v="140"/>
          <ac:spMkLst>
            <pc:docMk/>
            <pc:sldMk cId="631152569" sldId="1904"/>
            <ac:spMk id="2" creationId="{00000000-0000-0000-0000-000000000000}"/>
          </ac:spMkLst>
        </pc:spChg>
      </pc:sldChg>
      <pc:sldChg chg="addSp modSp add ord">
        <pc:chgData name="Stephen Mann" userId="d1f6095e-5378-425d-a7e0-21061591bb3e" providerId="ADAL" clId="{E91CB225-1107-4474-B826-E438F0A1F92B}" dt="2019-04-10T17:19:27.150" v="150" actId="20577"/>
        <pc:sldMkLst>
          <pc:docMk/>
          <pc:sldMk cId="1827213942" sldId="1905"/>
        </pc:sldMkLst>
        <pc:spChg chg="mod">
          <ac:chgData name="Stephen Mann" userId="d1f6095e-5378-425d-a7e0-21061591bb3e" providerId="ADAL" clId="{E91CB225-1107-4474-B826-E438F0A1F92B}" dt="2019-04-10T17:18:36.675" v="143"/>
          <ac:spMkLst>
            <pc:docMk/>
            <pc:sldMk cId="1827213942" sldId="1905"/>
            <ac:spMk id="2" creationId="{00000000-0000-0000-0000-000000000000}"/>
          </ac:spMkLst>
        </pc:spChg>
        <pc:spChg chg="add mod">
          <ac:chgData name="Stephen Mann" userId="d1f6095e-5378-425d-a7e0-21061591bb3e" providerId="ADAL" clId="{E91CB225-1107-4474-B826-E438F0A1F92B}" dt="2019-04-10T17:19:27.150" v="150" actId="20577"/>
          <ac:spMkLst>
            <pc:docMk/>
            <pc:sldMk cId="1827213942" sldId="1905"/>
            <ac:spMk id="3" creationId="{AFA8B613-A023-4CC5-AE39-6EBF31F4F02D}"/>
          </ac:spMkLst>
        </pc:spChg>
      </pc:sldChg>
      <pc:sldChg chg="modSp add ord">
        <pc:chgData name="Stephen Mann" userId="d1f6095e-5378-425d-a7e0-21061591bb3e" providerId="ADAL" clId="{E91CB225-1107-4474-B826-E438F0A1F92B}" dt="2019-04-10T17:20:15.897" v="154" actId="6549"/>
        <pc:sldMkLst>
          <pc:docMk/>
          <pc:sldMk cId="873380278" sldId="1906"/>
        </pc:sldMkLst>
        <pc:spChg chg="mod">
          <ac:chgData name="Stephen Mann" userId="d1f6095e-5378-425d-a7e0-21061591bb3e" providerId="ADAL" clId="{E91CB225-1107-4474-B826-E438F0A1F92B}" dt="2019-04-10T17:20:15.897" v="154" actId="6549"/>
          <ac:spMkLst>
            <pc:docMk/>
            <pc:sldMk cId="873380278" sldId="1906"/>
            <ac:spMk id="2" creationId="{00000000-0000-0000-0000-000000000000}"/>
          </ac:spMkLst>
        </pc:spChg>
      </pc:sldChg>
      <pc:sldChg chg="modSp add ord">
        <pc:chgData name="Stephen Mann" userId="d1f6095e-5378-425d-a7e0-21061591bb3e" providerId="ADAL" clId="{E91CB225-1107-4474-B826-E438F0A1F92B}" dt="2019-04-10T17:20:36.430" v="157"/>
        <pc:sldMkLst>
          <pc:docMk/>
          <pc:sldMk cId="1954992298" sldId="1907"/>
        </pc:sldMkLst>
        <pc:spChg chg="mod">
          <ac:chgData name="Stephen Mann" userId="d1f6095e-5378-425d-a7e0-21061591bb3e" providerId="ADAL" clId="{E91CB225-1107-4474-B826-E438F0A1F92B}" dt="2019-04-10T17:20:36.430" v="157"/>
          <ac:spMkLst>
            <pc:docMk/>
            <pc:sldMk cId="1954992298" sldId="1907"/>
            <ac:spMk id="2" creationId="{00000000-0000-0000-0000-000000000000}"/>
          </ac:spMkLst>
        </pc:spChg>
      </pc:sldChg>
      <pc:sldChg chg="modSp add ord">
        <pc:chgData name="Stephen Mann" userId="d1f6095e-5378-425d-a7e0-21061591bb3e" providerId="ADAL" clId="{E91CB225-1107-4474-B826-E438F0A1F92B}" dt="2019-04-10T17:21:04.951" v="161"/>
        <pc:sldMkLst>
          <pc:docMk/>
          <pc:sldMk cId="774969715" sldId="1908"/>
        </pc:sldMkLst>
        <pc:spChg chg="mod">
          <ac:chgData name="Stephen Mann" userId="d1f6095e-5378-425d-a7e0-21061591bb3e" providerId="ADAL" clId="{E91CB225-1107-4474-B826-E438F0A1F92B}" dt="2019-04-10T17:21:04.951" v="161"/>
          <ac:spMkLst>
            <pc:docMk/>
            <pc:sldMk cId="774969715" sldId="1908"/>
            <ac:spMk id="2" creationId="{00000000-0000-0000-0000-000000000000}"/>
          </ac:spMkLst>
        </pc:spChg>
      </pc:sldChg>
    </pc:docChg>
  </pc:docChgLst>
  <pc:docChgLst>
    <pc:chgData name="Stephen Mann" userId="d1f6095e-5378-425d-a7e0-21061591bb3e" providerId="ADAL" clId="{6B765E04-8ABA-478A-9A6D-91A5A74C153C}"/>
    <pc:docChg chg="undo custSel mod addSld delSld modSld sldOrd addMainMaster addSection delSection modSection">
      <pc:chgData name="Stephen Mann" userId="d1f6095e-5378-425d-a7e0-21061591bb3e" providerId="ADAL" clId="{6B765E04-8ABA-478A-9A6D-91A5A74C153C}" dt="2019-08-01T01:13:43.562" v="310" actId="27124"/>
      <pc:docMkLst>
        <pc:docMk/>
      </pc:docMkLst>
      <pc:sldChg chg="modSp">
        <pc:chgData name="Stephen Mann" userId="d1f6095e-5378-425d-a7e0-21061591bb3e" providerId="ADAL" clId="{6B765E04-8ABA-478A-9A6D-91A5A74C153C}" dt="2019-07-31T14:18:54.758" v="230" actId="20577"/>
        <pc:sldMkLst>
          <pc:docMk/>
          <pc:sldMk cId="2799774971" sldId="1843"/>
        </pc:sldMkLst>
        <pc:spChg chg="mod">
          <ac:chgData name="Stephen Mann" userId="d1f6095e-5378-425d-a7e0-21061591bb3e" providerId="ADAL" clId="{6B765E04-8ABA-478A-9A6D-91A5A74C153C}" dt="2019-07-31T14:18:54.758" v="230" actId="20577"/>
          <ac:spMkLst>
            <pc:docMk/>
            <pc:sldMk cId="2799774971" sldId="1843"/>
            <ac:spMk id="5" creationId="{C58039A1-50D4-4C5F-9F97-DB66C0E13CC7}"/>
          </ac:spMkLst>
        </pc:spChg>
      </pc:sldChg>
      <pc:sldChg chg="modSp">
        <pc:chgData name="Stephen Mann" userId="d1f6095e-5378-425d-a7e0-21061591bb3e" providerId="ADAL" clId="{6B765E04-8ABA-478A-9A6D-91A5A74C153C}" dt="2019-07-31T02:16:01.572" v="56" actId="26606"/>
        <pc:sldMkLst>
          <pc:docMk/>
          <pc:sldMk cId="1399593735" sldId="1885"/>
        </pc:sldMkLst>
        <pc:spChg chg="mod">
          <ac:chgData name="Stephen Mann" userId="d1f6095e-5378-425d-a7e0-21061591bb3e" providerId="ADAL" clId="{6B765E04-8ABA-478A-9A6D-91A5A74C153C}" dt="2019-07-31T02:16:01.572" v="56" actId="26606"/>
          <ac:spMkLst>
            <pc:docMk/>
            <pc:sldMk cId="1399593735" sldId="1885"/>
            <ac:spMk id="6" creationId="{00000000-0000-0000-0000-000000000000}"/>
          </ac:spMkLst>
        </pc:spChg>
        <pc:picChg chg="mod ord">
          <ac:chgData name="Stephen Mann" userId="d1f6095e-5378-425d-a7e0-21061591bb3e" providerId="ADAL" clId="{6B765E04-8ABA-478A-9A6D-91A5A74C153C}" dt="2019-07-31T02:16:01.572" v="56" actId="26606"/>
          <ac:picMkLst>
            <pc:docMk/>
            <pc:sldMk cId="1399593735" sldId="1885"/>
            <ac:picMk id="2" creationId="{D9985BF3-FF61-466F-A174-35B492187ACA}"/>
          </ac:picMkLst>
        </pc:picChg>
      </pc:sldChg>
      <pc:sldChg chg="modAnim">
        <pc:chgData name="Stephen Mann" userId="d1f6095e-5378-425d-a7e0-21061591bb3e" providerId="ADAL" clId="{6B765E04-8ABA-478A-9A6D-91A5A74C153C}" dt="2019-07-31T01:53:40.311" v="39"/>
        <pc:sldMkLst>
          <pc:docMk/>
          <pc:sldMk cId="1869367378" sldId="1888"/>
        </pc:sldMkLst>
      </pc:sldChg>
      <pc:sldChg chg="modSp">
        <pc:chgData name="Stephen Mann" userId="d1f6095e-5378-425d-a7e0-21061591bb3e" providerId="ADAL" clId="{6B765E04-8ABA-478A-9A6D-91A5A74C153C}" dt="2019-08-01T01:13:43.562" v="310" actId="27124"/>
        <pc:sldMkLst>
          <pc:docMk/>
          <pc:sldMk cId="3703078058" sldId="1901"/>
        </pc:sldMkLst>
        <pc:graphicFrameChg chg="modGraphic">
          <ac:chgData name="Stephen Mann" userId="d1f6095e-5378-425d-a7e0-21061591bb3e" providerId="ADAL" clId="{6B765E04-8ABA-478A-9A6D-91A5A74C153C}" dt="2019-08-01T01:13:43.562" v="310" actId="27124"/>
          <ac:graphicFrameMkLst>
            <pc:docMk/>
            <pc:sldMk cId="3703078058" sldId="1901"/>
            <ac:graphicFrameMk id="5" creationId="{46F5211E-F8C0-4195-BE88-DF1E239A84A4}"/>
          </ac:graphicFrameMkLst>
        </pc:graphicFrameChg>
      </pc:sldChg>
      <pc:sldChg chg="modSp add del">
        <pc:chgData name="Stephen Mann" userId="d1f6095e-5378-425d-a7e0-21061591bb3e" providerId="ADAL" clId="{6B765E04-8ABA-478A-9A6D-91A5A74C153C}" dt="2019-07-31T01:52:55.957" v="38" actId="1076"/>
        <pc:sldMkLst>
          <pc:docMk/>
          <pc:sldMk cId="2023672386" sldId="1909"/>
        </pc:sldMkLst>
        <pc:spChg chg="mod">
          <ac:chgData name="Stephen Mann" userId="d1f6095e-5378-425d-a7e0-21061591bb3e" providerId="ADAL" clId="{6B765E04-8ABA-478A-9A6D-91A5A74C153C}" dt="2019-07-31T01:52:55.957" v="38" actId="1076"/>
          <ac:spMkLst>
            <pc:docMk/>
            <pc:sldMk cId="2023672386" sldId="1909"/>
            <ac:spMk id="3" creationId="{C8B16B4D-D058-43F1-8D7B-352010C43BBE}"/>
          </ac:spMkLst>
        </pc:spChg>
      </pc:sldChg>
      <pc:sldChg chg="addSp delSp modSp ord">
        <pc:chgData name="Stephen Mann" userId="d1f6095e-5378-425d-a7e0-21061591bb3e" providerId="ADAL" clId="{6B765E04-8ABA-478A-9A6D-91A5A74C153C}" dt="2019-07-31T13:05:36.519" v="129" actId="404"/>
        <pc:sldMkLst>
          <pc:docMk/>
          <pc:sldMk cId="2394983042" sldId="1912"/>
        </pc:sldMkLst>
        <pc:spChg chg="mod">
          <ac:chgData name="Stephen Mann" userId="d1f6095e-5378-425d-a7e0-21061591bb3e" providerId="ADAL" clId="{6B765E04-8ABA-478A-9A6D-91A5A74C153C}" dt="2019-07-31T13:05:36.519" v="129" actId="404"/>
          <ac:spMkLst>
            <pc:docMk/>
            <pc:sldMk cId="2394983042" sldId="1912"/>
            <ac:spMk id="2" creationId="{33C22ED8-0AB2-4D55-BE22-D4B0ADC0D5CB}"/>
          </ac:spMkLst>
        </pc:spChg>
        <pc:spChg chg="del">
          <ac:chgData name="Stephen Mann" userId="d1f6095e-5378-425d-a7e0-21061591bb3e" providerId="ADAL" clId="{6B765E04-8ABA-478A-9A6D-91A5A74C153C}" dt="2019-07-31T13:04:40.040" v="62" actId="478"/>
          <ac:spMkLst>
            <pc:docMk/>
            <pc:sldMk cId="2394983042" sldId="1912"/>
            <ac:spMk id="6" creationId="{173E4D96-DE90-41EB-9101-9C9D09EF3960}"/>
          </ac:spMkLst>
        </pc:spChg>
        <pc:picChg chg="del">
          <ac:chgData name="Stephen Mann" userId="d1f6095e-5378-425d-a7e0-21061591bb3e" providerId="ADAL" clId="{6B765E04-8ABA-478A-9A6D-91A5A74C153C}" dt="2019-07-31T13:04:36.055" v="61" actId="478"/>
          <ac:picMkLst>
            <pc:docMk/>
            <pc:sldMk cId="2394983042" sldId="1912"/>
            <ac:picMk id="5" creationId="{0F41927D-C77C-43C0-99A9-DF1D55E3A5CA}"/>
          </ac:picMkLst>
        </pc:picChg>
        <pc:picChg chg="add del">
          <ac:chgData name="Stephen Mann" userId="d1f6095e-5378-425d-a7e0-21061591bb3e" providerId="ADAL" clId="{6B765E04-8ABA-478A-9A6D-91A5A74C153C}" dt="2019-07-31T13:04:22.935" v="58"/>
          <ac:picMkLst>
            <pc:docMk/>
            <pc:sldMk cId="2394983042" sldId="1912"/>
            <ac:picMk id="7" creationId="{D1D59340-06BC-4F2A-8726-6793AF839AD7}"/>
          </ac:picMkLst>
        </pc:picChg>
      </pc:sldChg>
      <pc:sldChg chg="addSp delSp modSp mod modClrScheme chgLayout">
        <pc:chgData name="Stephen Mann" userId="d1f6095e-5378-425d-a7e0-21061591bb3e" providerId="ADAL" clId="{6B765E04-8ABA-478A-9A6D-91A5A74C153C}" dt="2019-07-31T02:05:02.419" v="54" actId="26606"/>
        <pc:sldMkLst>
          <pc:docMk/>
          <pc:sldMk cId="3772352608" sldId="1917"/>
        </pc:sldMkLst>
        <pc:spChg chg="mod">
          <ac:chgData name="Stephen Mann" userId="d1f6095e-5378-425d-a7e0-21061591bb3e" providerId="ADAL" clId="{6B765E04-8ABA-478A-9A6D-91A5A74C153C}" dt="2019-07-31T01:54:50.946" v="40" actId="26606"/>
          <ac:spMkLst>
            <pc:docMk/>
            <pc:sldMk cId="3772352608" sldId="1917"/>
            <ac:spMk id="2" creationId="{3F7A78EB-23C5-4BED-9842-EFC972209218}"/>
          </ac:spMkLst>
        </pc:spChg>
        <pc:spChg chg="del">
          <ac:chgData name="Stephen Mann" userId="d1f6095e-5378-425d-a7e0-21061591bb3e" providerId="ADAL" clId="{6B765E04-8ABA-478A-9A6D-91A5A74C153C}" dt="2019-07-31T01:54:50.946" v="40" actId="26606"/>
          <ac:spMkLst>
            <pc:docMk/>
            <pc:sldMk cId="3772352608" sldId="1917"/>
            <ac:spMk id="3" creationId="{E2CA7870-A8C8-4F43-AB2E-3CD7209EE408}"/>
          </ac:spMkLst>
        </pc:spChg>
        <pc:graphicFrameChg chg="add mod modGraphic">
          <ac:chgData name="Stephen Mann" userId="d1f6095e-5378-425d-a7e0-21061591bb3e" providerId="ADAL" clId="{6B765E04-8ABA-478A-9A6D-91A5A74C153C}" dt="2019-07-31T02:05:02.419" v="54" actId="26606"/>
          <ac:graphicFrameMkLst>
            <pc:docMk/>
            <pc:sldMk cId="3772352608" sldId="1917"/>
            <ac:graphicFrameMk id="9" creationId="{43EBA060-68B5-420E-8EB9-637E52CE0E3D}"/>
          </ac:graphicFrameMkLst>
        </pc:graphicFrameChg>
      </pc:sldChg>
      <pc:sldChg chg="delSp mod ord modShow">
        <pc:chgData name="Stephen Mann" userId="d1f6095e-5378-425d-a7e0-21061591bb3e" providerId="ADAL" clId="{6B765E04-8ABA-478A-9A6D-91A5A74C153C}" dt="2019-07-31T23:33:16.627" v="240" actId="729"/>
        <pc:sldMkLst>
          <pc:docMk/>
          <pc:sldMk cId="3096497978" sldId="1920"/>
        </pc:sldMkLst>
        <pc:picChg chg="del">
          <ac:chgData name="Stephen Mann" userId="d1f6095e-5378-425d-a7e0-21061591bb3e" providerId="ADAL" clId="{6B765E04-8ABA-478A-9A6D-91A5A74C153C}" dt="2019-07-31T01:19:42.381" v="5"/>
          <ac:picMkLst>
            <pc:docMk/>
            <pc:sldMk cId="3096497978" sldId="1920"/>
            <ac:picMk id="3" creationId="{D7E1C10E-E4F6-411B-A4A1-68EE49CA666E}"/>
          </ac:picMkLst>
        </pc:picChg>
      </pc:sldChg>
      <pc:sldChg chg="addSp delSp modSp mod ord modClrScheme chgLayout">
        <pc:chgData name="Stephen Mann" userId="d1f6095e-5378-425d-a7e0-21061591bb3e" providerId="ADAL" clId="{6B765E04-8ABA-478A-9A6D-91A5A74C153C}" dt="2019-08-01T00:08:54.014" v="285" actId="6549"/>
        <pc:sldMkLst>
          <pc:docMk/>
          <pc:sldMk cId="2299194117" sldId="1921"/>
        </pc:sldMkLst>
        <pc:spChg chg="del">
          <ac:chgData name="Stephen Mann" userId="d1f6095e-5378-425d-a7e0-21061591bb3e" providerId="ADAL" clId="{6B765E04-8ABA-478A-9A6D-91A5A74C153C}" dt="2019-07-31T23:36:39.836" v="258" actId="478"/>
          <ac:spMkLst>
            <pc:docMk/>
            <pc:sldMk cId="2299194117" sldId="1921"/>
            <ac:spMk id="3" creationId="{F9739747-6249-47C2-845D-DABED79118AD}"/>
          </ac:spMkLst>
        </pc:spChg>
        <pc:spChg chg="del">
          <ac:chgData name="Stephen Mann" userId="d1f6095e-5378-425d-a7e0-21061591bb3e" providerId="ADAL" clId="{6B765E04-8ABA-478A-9A6D-91A5A74C153C}" dt="2019-07-31T23:36:42.295" v="259" actId="478"/>
          <ac:spMkLst>
            <pc:docMk/>
            <pc:sldMk cId="2299194117" sldId="1921"/>
            <ac:spMk id="4" creationId="{D31276FA-15FD-445E-A300-BD1A2F038CFE}"/>
          </ac:spMkLst>
        </pc:spChg>
        <pc:spChg chg="add del mod">
          <ac:chgData name="Stephen Mann" userId="d1f6095e-5378-425d-a7e0-21061591bb3e" providerId="ADAL" clId="{6B765E04-8ABA-478A-9A6D-91A5A74C153C}" dt="2019-08-01T00:08:00.305" v="281" actId="26606"/>
          <ac:spMkLst>
            <pc:docMk/>
            <pc:sldMk cId="2299194117" sldId="1921"/>
            <ac:spMk id="6" creationId="{00000000-0000-0000-0000-000000000000}"/>
          </ac:spMkLst>
        </pc:spChg>
        <pc:spChg chg="mod ord">
          <ac:chgData name="Stephen Mann" userId="d1f6095e-5378-425d-a7e0-21061591bb3e" providerId="ADAL" clId="{6B765E04-8ABA-478A-9A6D-91A5A74C153C}" dt="2019-08-01T00:08:18.054" v="283" actId="26606"/>
          <ac:spMkLst>
            <pc:docMk/>
            <pc:sldMk cId="2299194117" sldId="1921"/>
            <ac:spMk id="17" creationId="{00000000-0000-0000-0000-000000000000}"/>
          </ac:spMkLst>
        </pc:spChg>
        <pc:spChg chg="add del mod">
          <ac:chgData name="Stephen Mann" userId="d1f6095e-5378-425d-a7e0-21061591bb3e" providerId="ADAL" clId="{6B765E04-8ABA-478A-9A6D-91A5A74C153C}" dt="2019-08-01T00:08:00.283" v="280" actId="26606"/>
          <ac:spMkLst>
            <pc:docMk/>
            <pc:sldMk cId="2299194117" sldId="1921"/>
            <ac:spMk id="21" creationId="{00000000-0000-0000-0000-000000000000}"/>
          </ac:spMkLst>
        </pc:spChg>
        <pc:spChg chg="add mod">
          <ac:chgData name="Stephen Mann" userId="d1f6095e-5378-425d-a7e0-21061591bb3e" providerId="ADAL" clId="{6B765E04-8ABA-478A-9A6D-91A5A74C153C}" dt="2019-08-01T00:08:54.014" v="285" actId="6549"/>
          <ac:spMkLst>
            <pc:docMk/>
            <pc:sldMk cId="2299194117" sldId="1921"/>
            <ac:spMk id="23" creationId="{00000000-0000-0000-0000-000000000000}"/>
          </ac:spMkLst>
        </pc:spChg>
        <pc:graphicFrameChg chg="add del">
          <ac:chgData name="Stephen Mann" userId="d1f6095e-5378-425d-a7e0-21061591bb3e" providerId="ADAL" clId="{6B765E04-8ABA-478A-9A6D-91A5A74C153C}" dt="2019-08-01T00:07:50.015" v="278" actId="26606"/>
          <ac:graphicFrameMkLst>
            <pc:docMk/>
            <pc:sldMk cId="2299194117" sldId="1921"/>
            <ac:graphicFrameMk id="19" creationId="{43227475-4BC0-4B32-9CAC-50FEFBEEC1DA}"/>
          </ac:graphicFrameMkLst>
        </pc:graphicFrameChg>
      </pc:sldChg>
      <pc:sldChg chg="mod ord modShow">
        <pc:chgData name="Stephen Mann" userId="d1f6095e-5378-425d-a7e0-21061591bb3e" providerId="ADAL" clId="{6B765E04-8ABA-478A-9A6D-91A5A74C153C}" dt="2019-07-31T01:29:47.563" v="22" actId="729"/>
        <pc:sldMkLst>
          <pc:docMk/>
          <pc:sldMk cId="2647746836" sldId="1922"/>
        </pc:sldMkLst>
      </pc:sldChg>
      <pc:sldChg chg="modSp mod ord modShow">
        <pc:chgData name="Stephen Mann" userId="d1f6095e-5378-425d-a7e0-21061591bb3e" providerId="ADAL" clId="{6B765E04-8ABA-478A-9A6D-91A5A74C153C}" dt="2019-07-31T23:32:50.237" v="238" actId="729"/>
        <pc:sldMkLst>
          <pc:docMk/>
          <pc:sldMk cId="3033165691" sldId="1924"/>
        </pc:sldMkLst>
        <pc:spChg chg="mod">
          <ac:chgData name="Stephen Mann" userId="d1f6095e-5378-425d-a7e0-21061591bb3e" providerId="ADAL" clId="{6B765E04-8ABA-478A-9A6D-91A5A74C153C}" dt="2019-07-31T23:30:51.675" v="237" actId="20577"/>
          <ac:spMkLst>
            <pc:docMk/>
            <pc:sldMk cId="3033165691" sldId="1924"/>
            <ac:spMk id="2" creationId="{D701F03D-84B1-4F16-AAD8-AEF6F5B79F32}"/>
          </ac:spMkLst>
        </pc:spChg>
      </pc:sldChg>
      <pc:sldChg chg="modSp">
        <pc:chgData name="Stephen Mann" userId="d1f6095e-5378-425d-a7e0-21061591bb3e" providerId="ADAL" clId="{6B765E04-8ABA-478A-9A6D-91A5A74C153C}" dt="2019-07-31T13:23:03.542" v="206" actId="115"/>
        <pc:sldMkLst>
          <pc:docMk/>
          <pc:sldMk cId="401063541" sldId="1933"/>
        </pc:sldMkLst>
        <pc:spChg chg="mod">
          <ac:chgData name="Stephen Mann" userId="d1f6095e-5378-425d-a7e0-21061591bb3e" providerId="ADAL" clId="{6B765E04-8ABA-478A-9A6D-91A5A74C153C}" dt="2019-07-31T13:23:03.542" v="206" actId="115"/>
          <ac:spMkLst>
            <pc:docMk/>
            <pc:sldMk cId="401063541" sldId="1933"/>
            <ac:spMk id="3" creationId="{0810CE8A-F8F3-469A-8A75-8F8541B669DA}"/>
          </ac:spMkLst>
        </pc:spChg>
      </pc:sldChg>
      <pc:sldChg chg="del">
        <pc:chgData name="Stephen Mann" userId="d1f6095e-5378-425d-a7e0-21061591bb3e" providerId="ADAL" clId="{6B765E04-8ABA-478A-9A6D-91A5A74C153C}" dt="2019-08-01T00:07:08.238" v="275" actId="18676"/>
        <pc:sldMkLst>
          <pc:docMk/>
          <pc:sldMk cId="1363136164" sldId="1934"/>
        </pc:sldMkLst>
      </pc:sldChg>
      <pc:sldChg chg="del">
        <pc:chgData name="Stephen Mann" userId="d1f6095e-5378-425d-a7e0-21061591bb3e" providerId="ADAL" clId="{6B765E04-8ABA-478A-9A6D-91A5A74C153C}" dt="2019-08-01T00:07:08.238" v="275" actId="18676"/>
        <pc:sldMkLst>
          <pc:docMk/>
          <pc:sldMk cId="668444135" sldId="1935"/>
        </pc:sldMkLst>
      </pc:sldChg>
      <pc:sldChg chg="del">
        <pc:chgData name="Stephen Mann" userId="d1f6095e-5378-425d-a7e0-21061591bb3e" providerId="ADAL" clId="{6B765E04-8ABA-478A-9A6D-91A5A74C153C}" dt="2019-08-01T00:07:08.238" v="275" actId="18676"/>
        <pc:sldMkLst>
          <pc:docMk/>
          <pc:sldMk cId="2344730367" sldId="1936"/>
        </pc:sldMkLst>
      </pc:sldChg>
      <pc:sldChg chg="add ord">
        <pc:chgData name="Stephen Mann" userId="d1f6095e-5378-425d-a7e0-21061591bb3e" providerId="ADAL" clId="{6B765E04-8ABA-478A-9A6D-91A5A74C153C}" dt="2019-07-31T23:35:18.784" v="248"/>
        <pc:sldMkLst>
          <pc:docMk/>
          <pc:sldMk cId="340473370" sldId="1937"/>
        </pc:sldMkLst>
      </pc:sldChg>
      <pc:sldChg chg="add ord">
        <pc:chgData name="Stephen Mann" userId="d1f6095e-5378-425d-a7e0-21061591bb3e" providerId="ADAL" clId="{6B765E04-8ABA-478A-9A6D-91A5A74C153C}" dt="2019-07-31T23:35:18.784" v="248"/>
        <pc:sldMkLst>
          <pc:docMk/>
          <pc:sldMk cId="3753987128" sldId="1938"/>
        </pc:sldMkLst>
      </pc:sldChg>
      <pc:sldChg chg="modSp add ord">
        <pc:chgData name="Stephen Mann" userId="d1f6095e-5378-425d-a7e0-21061591bb3e" providerId="ADAL" clId="{6B765E04-8ABA-478A-9A6D-91A5A74C153C}" dt="2019-07-31T23:35:18.784" v="248"/>
        <pc:sldMkLst>
          <pc:docMk/>
          <pc:sldMk cId="3832115812" sldId="1939"/>
        </pc:sldMkLst>
        <pc:spChg chg="mod">
          <ac:chgData name="Stephen Mann" userId="d1f6095e-5378-425d-a7e0-21061591bb3e" providerId="ADAL" clId="{6B765E04-8ABA-478A-9A6D-91A5A74C153C}" dt="2019-07-31T01:22:53.722" v="20" actId="26606"/>
          <ac:spMkLst>
            <pc:docMk/>
            <pc:sldMk cId="3832115812" sldId="1939"/>
            <ac:spMk id="2" creationId="{90E22BAC-F20D-423C-9FFF-4A34B5E8C8A6}"/>
          </ac:spMkLst>
        </pc:spChg>
        <pc:graphicFrameChg chg="mod modGraphic">
          <ac:chgData name="Stephen Mann" userId="d1f6095e-5378-425d-a7e0-21061591bb3e" providerId="ADAL" clId="{6B765E04-8ABA-478A-9A6D-91A5A74C153C}" dt="2019-07-31T01:22:53.722" v="20" actId="26606"/>
          <ac:graphicFrameMkLst>
            <pc:docMk/>
            <pc:sldMk cId="3832115812" sldId="1939"/>
            <ac:graphicFrameMk id="6" creationId="{5086A9F4-E7A4-41A3-86F8-1648F291FC85}"/>
          </ac:graphicFrameMkLst>
        </pc:graphicFrameChg>
      </pc:sldChg>
      <pc:sldChg chg="add ord">
        <pc:chgData name="Stephen Mann" userId="d1f6095e-5378-425d-a7e0-21061591bb3e" providerId="ADAL" clId="{6B765E04-8ABA-478A-9A6D-91A5A74C153C}" dt="2019-07-31T23:35:18.784" v="248"/>
        <pc:sldMkLst>
          <pc:docMk/>
          <pc:sldMk cId="354654007" sldId="1940"/>
        </pc:sldMkLst>
      </pc:sldChg>
      <pc:sldChg chg="add mod ord modShow">
        <pc:chgData name="Stephen Mann" userId="d1f6095e-5378-425d-a7e0-21061591bb3e" providerId="ADAL" clId="{6B765E04-8ABA-478A-9A6D-91A5A74C153C}" dt="2019-08-01T00:09:42.394" v="287" actId="729"/>
        <pc:sldMkLst>
          <pc:docMk/>
          <pc:sldMk cId="1490695021" sldId="1941"/>
        </pc:sldMkLst>
      </pc:sldChg>
      <pc:sldChg chg="modSp add ord">
        <pc:chgData name="Stephen Mann" userId="d1f6095e-5378-425d-a7e0-21061591bb3e" providerId="ADAL" clId="{6B765E04-8ABA-478A-9A6D-91A5A74C153C}" dt="2019-08-01T00:09:28.368" v="286"/>
        <pc:sldMkLst>
          <pc:docMk/>
          <pc:sldMk cId="647301923" sldId="1942"/>
        </pc:sldMkLst>
        <pc:spChg chg="mod">
          <ac:chgData name="Stephen Mann" userId="d1f6095e-5378-425d-a7e0-21061591bb3e" providerId="ADAL" clId="{6B765E04-8ABA-478A-9A6D-91A5A74C153C}" dt="2019-07-31T23:36:12.931" v="255"/>
          <ac:spMkLst>
            <pc:docMk/>
            <pc:sldMk cId="647301923" sldId="1942"/>
            <ac:spMk id="5" creationId="{C10137C8-118C-4F54-BD87-7C6DA7AF5B9C}"/>
          </ac:spMkLst>
        </pc:spChg>
      </pc:sldChg>
      <pc:sldChg chg="add mod ord modShow">
        <pc:chgData name="Stephen Mann" userId="d1f6095e-5378-425d-a7e0-21061591bb3e" providerId="ADAL" clId="{6B765E04-8ABA-478A-9A6D-91A5A74C153C}" dt="2019-08-01T00:07:25.315" v="276" actId="729"/>
        <pc:sldMkLst>
          <pc:docMk/>
          <pc:sldMk cId="3934627660" sldId="1943"/>
        </pc:sldMkLst>
      </pc:sldChg>
      <pc:sldChg chg="add mod modShow">
        <pc:chgData name="Stephen Mann" userId="d1f6095e-5378-425d-a7e0-21061591bb3e" providerId="ADAL" clId="{6B765E04-8ABA-478A-9A6D-91A5A74C153C}" dt="2019-07-31T13:04:32.047" v="60" actId="729"/>
        <pc:sldMkLst>
          <pc:docMk/>
          <pc:sldMk cId="1953642084" sldId="1944"/>
        </pc:sldMkLst>
      </pc:sldChg>
      <pc:sldChg chg="modSp add">
        <pc:chgData name="Stephen Mann" userId="d1f6095e-5378-425d-a7e0-21061591bb3e" providerId="ADAL" clId="{6B765E04-8ABA-478A-9A6D-91A5A74C153C}" dt="2019-08-01T00:32:01.034" v="308" actId="20577"/>
        <pc:sldMkLst>
          <pc:docMk/>
          <pc:sldMk cId="203203085" sldId="1945"/>
        </pc:sldMkLst>
        <pc:spChg chg="mod">
          <ac:chgData name="Stephen Mann" userId="d1f6095e-5378-425d-a7e0-21061591bb3e" providerId="ADAL" clId="{6B765E04-8ABA-478A-9A6D-91A5A74C153C}" dt="2019-08-01T00:32:01.034" v="308" actId="20577"/>
          <ac:spMkLst>
            <pc:docMk/>
            <pc:sldMk cId="203203085" sldId="1945"/>
            <ac:spMk id="4" creationId="{00000000-0000-0000-0000-000000000000}"/>
          </ac:spMkLst>
        </pc:spChg>
      </pc:sldChg>
      <pc:sldChg chg="modSp add del mod ord modShow">
        <pc:chgData name="Stephen Mann" userId="d1f6095e-5378-425d-a7e0-21061591bb3e" providerId="ADAL" clId="{6B765E04-8ABA-478A-9A6D-91A5A74C153C}" dt="2019-08-01T00:31:05.223" v="295" actId="47"/>
        <pc:sldMkLst>
          <pc:docMk/>
          <pc:sldMk cId="469411228" sldId="1945"/>
        </pc:sldMkLst>
        <pc:spChg chg="mod">
          <ac:chgData name="Stephen Mann" userId="d1f6095e-5378-425d-a7e0-21061591bb3e" providerId="ADAL" clId="{6B765E04-8ABA-478A-9A6D-91A5A74C153C}" dt="2019-08-01T00:30:41.540" v="294" actId="20577"/>
          <ac:spMkLst>
            <pc:docMk/>
            <pc:sldMk cId="469411228" sldId="1945"/>
            <ac:spMk id="3" creationId="{427C23FE-2AF4-456C-83A0-0B67C703BD74}"/>
          </ac:spMkLst>
        </pc:spChg>
      </pc:sldChg>
      <pc:sldMasterChg chg="add addSldLayout">
        <pc:chgData name="Stephen Mann" userId="d1f6095e-5378-425d-a7e0-21061591bb3e" providerId="ADAL" clId="{6B765E04-8ABA-478A-9A6D-91A5A74C153C}" dt="2019-07-31T01:21:14.017" v="18" actId="27028"/>
        <pc:sldMasterMkLst>
          <pc:docMk/>
          <pc:sldMasterMk cId="3588427678" sldId="2147484799"/>
        </pc:sldMasterMkLst>
        <pc:sldLayoutChg chg="add">
          <pc:chgData name="Stephen Mann" userId="d1f6095e-5378-425d-a7e0-21061591bb3e" providerId="ADAL" clId="{6B765E04-8ABA-478A-9A6D-91A5A74C153C}" dt="2019-07-31T01:20:42.690" v="6" actId="27028"/>
          <pc:sldLayoutMkLst>
            <pc:docMk/>
            <pc:sldMasterMk cId="3588427678" sldId="2147484799"/>
            <pc:sldLayoutMk cId="3650358238" sldId="2147484800"/>
          </pc:sldLayoutMkLst>
        </pc:sldLayoutChg>
        <pc:sldLayoutChg chg="add">
          <pc:chgData name="Stephen Mann" userId="d1f6095e-5378-425d-a7e0-21061591bb3e" providerId="ADAL" clId="{6B765E04-8ABA-478A-9A6D-91A5A74C153C}" dt="2019-07-31T01:20:50.352" v="8" actId="27028"/>
          <pc:sldLayoutMkLst>
            <pc:docMk/>
            <pc:sldMasterMk cId="3588427678" sldId="2147484799"/>
            <pc:sldLayoutMk cId="908932705" sldId="2147484801"/>
          </pc:sldLayoutMkLst>
        </pc:sldLayoutChg>
        <pc:sldLayoutChg chg="add">
          <pc:chgData name="Stephen Mann" userId="d1f6095e-5378-425d-a7e0-21061591bb3e" providerId="ADAL" clId="{6B765E04-8ABA-478A-9A6D-91A5A74C153C}" dt="2019-07-31T01:20:51.476" v="10" actId="27028"/>
          <pc:sldLayoutMkLst>
            <pc:docMk/>
            <pc:sldMasterMk cId="3588427678" sldId="2147484799"/>
            <pc:sldLayoutMk cId="3232991965" sldId="2147484802"/>
          </pc:sldLayoutMkLst>
        </pc:sldLayoutChg>
        <pc:sldLayoutChg chg="add">
          <pc:chgData name="Stephen Mann" userId="d1f6095e-5378-425d-a7e0-21061591bb3e" providerId="ADAL" clId="{6B765E04-8ABA-478A-9A6D-91A5A74C153C}" dt="2019-07-31T01:21:00.925" v="16" actId="27028"/>
          <pc:sldLayoutMkLst>
            <pc:docMk/>
            <pc:sldMasterMk cId="3588427678" sldId="2147484799"/>
            <pc:sldLayoutMk cId="1612453623" sldId="2147484803"/>
          </pc:sldLayoutMkLst>
        </pc:sldLayoutChg>
        <pc:sldLayoutChg chg="add">
          <pc:chgData name="Stephen Mann" userId="d1f6095e-5378-425d-a7e0-21061591bb3e" providerId="ADAL" clId="{6B765E04-8ABA-478A-9A6D-91A5A74C153C}" dt="2019-07-31T01:21:14.017" v="18" actId="27028"/>
          <pc:sldLayoutMkLst>
            <pc:docMk/>
            <pc:sldMasterMk cId="3588427678" sldId="2147484799"/>
            <pc:sldLayoutMk cId="3633176217" sldId="2147484804"/>
          </pc:sldLayoutMkLst>
        </pc:sldLayoutChg>
      </pc:sldMasterChg>
    </pc:docChg>
  </pc:docChgLst>
  <pc:docChgLst>
    <pc:chgData name="Stephen Mann" userId="d1f6095e-5378-425d-a7e0-21061591bb3e" providerId="ADAL" clId="{60C24EF6-EE43-414A-9C6C-C9F14A63F7C8}"/>
    <pc:docChg chg="undo custSel mod addSld delSld modSld sldOrd addSection delSection modSection">
      <pc:chgData name="Stephen Mann" userId="d1f6095e-5378-425d-a7e0-21061591bb3e" providerId="ADAL" clId="{60C24EF6-EE43-414A-9C6C-C9F14A63F7C8}" dt="2019-04-23T15:34:24.247" v="3863" actId="47"/>
      <pc:docMkLst>
        <pc:docMk/>
      </pc:docMkLst>
      <pc:sldChg chg="del">
        <pc:chgData name="Stephen Mann" userId="d1f6095e-5378-425d-a7e0-21061591bb3e" providerId="ADAL" clId="{60C24EF6-EE43-414A-9C6C-C9F14A63F7C8}" dt="2019-04-11T20:18:35.846" v="1189" actId="47"/>
        <pc:sldMkLst>
          <pc:docMk/>
          <pc:sldMk cId="1995050349" sldId="1523"/>
        </pc:sldMkLst>
      </pc:sldChg>
      <pc:sldChg chg="del">
        <pc:chgData name="Stephen Mann" userId="d1f6095e-5378-425d-a7e0-21061591bb3e" providerId="ADAL" clId="{60C24EF6-EE43-414A-9C6C-C9F14A63F7C8}" dt="2019-04-11T20:18:35.846" v="1189" actId="47"/>
        <pc:sldMkLst>
          <pc:docMk/>
          <pc:sldMk cId="1811665972" sldId="1524"/>
        </pc:sldMkLst>
      </pc:sldChg>
      <pc:sldChg chg="del">
        <pc:chgData name="Stephen Mann" userId="d1f6095e-5378-425d-a7e0-21061591bb3e" providerId="ADAL" clId="{60C24EF6-EE43-414A-9C6C-C9F14A63F7C8}" dt="2019-04-11T20:18:35.846" v="1189" actId="47"/>
        <pc:sldMkLst>
          <pc:docMk/>
          <pc:sldMk cId="203203085" sldId="1527"/>
        </pc:sldMkLst>
      </pc:sldChg>
      <pc:sldChg chg="mod ord modTransition modShow">
        <pc:chgData name="Stephen Mann" userId="d1f6095e-5378-425d-a7e0-21061591bb3e" providerId="ADAL" clId="{60C24EF6-EE43-414A-9C6C-C9F14A63F7C8}" dt="2019-04-23T15:31:52.810" v="3855"/>
        <pc:sldMkLst>
          <pc:docMk/>
          <pc:sldMk cId="3249496989" sldId="1529"/>
        </pc:sldMkLst>
      </pc:sldChg>
      <pc:sldChg chg="del">
        <pc:chgData name="Stephen Mann" userId="d1f6095e-5378-425d-a7e0-21061591bb3e" providerId="ADAL" clId="{60C24EF6-EE43-414A-9C6C-C9F14A63F7C8}" dt="2019-04-11T20:18:35.846" v="1189" actId="47"/>
        <pc:sldMkLst>
          <pc:docMk/>
          <pc:sldMk cId="1041029672" sldId="1530"/>
        </pc:sldMkLst>
      </pc:sldChg>
      <pc:sldChg chg="del">
        <pc:chgData name="Stephen Mann" userId="d1f6095e-5378-425d-a7e0-21061591bb3e" providerId="ADAL" clId="{60C24EF6-EE43-414A-9C6C-C9F14A63F7C8}" dt="2019-04-11T20:18:35.846" v="1189" actId="47"/>
        <pc:sldMkLst>
          <pc:docMk/>
          <pc:sldMk cId="1789865309" sldId="1531"/>
        </pc:sldMkLst>
      </pc:sldChg>
      <pc:sldChg chg="del">
        <pc:chgData name="Stephen Mann" userId="d1f6095e-5378-425d-a7e0-21061591bb3e" providerId="ADAL" clId="{60C24EF6-EE43-414A-9C6C-C9F14A63F7C8}" dt="2019-04-11T20:18:35.846" v="1189" actId="47"/>
        <pc:sldMkLst>
          <pc:docMk/>
          <pc:sldMk cId="895908902" sldId="1548"/>
        </pc:sldMkLst>
      </pc:sldChg>
      <pc:sldChg chg="del">
        <pc:chgData name="Stephen Mann" userId="d1f6095e-5378-425d-a7e0-21061591bb3e" providerId="ADAL" clId="{60C24EF6-EE43-414A-9C6C-C9F14A63F7C8}" dt="2019-04-11T20:18:35.846" v="1189" actId="47"/>
        <pc:sldMkLst>
          <pc:docMk/>
          <pc:sldMk cId="3188989622" sldId="1635"/>
        </pc:sldMkLst>
      </pc:sldChg>
      <pc:sldChg chg="modSp mod ord setBg modClrScheme chgLayout">
        <pc:chgData name="Stephen Mann" userId="d1f6095e-5378-425d-a7e0-21061591bb3e" providerId="ADAL" clId="{60C24EF6-EE43-414A-9C6C-C9F14A63F7C8}" dt="2019-04-23T15:34:20.735" v="3862"/>
        <pc:sldMkLst>
          <pc:docMk/>
          <pc:sldMk cId="3957722359" sldId="1660"/>
        </pc:sldMkLst>
        <pc:spChg chg="mod">
          <ac:chgData name="Stephen Mann" userId="d1f6095e-5378-425d-a7e0-21061591bb3e" providerId="ADAL" clId="{60C24EF6-EE43-414A-9C6C-C9F14A63F7C8}" dt="2019-04-23T15:31:40.403" v="3853" actId="6549"/>
          <ac:spMkLst>
            <pc:docMk/>
            <pc:sldMk cId="3957722359" sldId="1660"/>
            <ac:spMk id="6" creationId="{00000000-0000-0000-0000-000000000000}"/>
          </ac:spMkLst>
        </pc:spChg>
        <pc:spChg chg="mod">
          <ac:chgData name="Stephen Mann" userId="d1f6095e-5378-425d-a7e0-21061591bb3e" providerId="ADAL" clId="{60C24EF6-EE43-414A-9C6C-C9F14A63F7C8}" dt="2019-04-14T19:56:52.077" v="3103" actId="1076"/>
          <ac:spMkLst>
            <pc:docMk/>
            <pc:sldMk cId="3957722359" sldId="1660"/>
            <ac:spMk id="17" creationId="{00000000-0000-0000-0000-000000000000}"/>
          </ac:spMkLst>
        </pc:spChg>
      </pc:sldChg>
      <pc:sldChg chg="del">
        <pc:chgData name="Stephen Mann" userId="d1f6095e-5378-425d-a7e0-21061591bb3e" providerId="ADAL" clId="{60C24EF6-EE43-414A-9C6C-C9F14A63F7C8}" dt="2019-04-11T20:18:35.846" v="1189" actId="47"/>
        <pc:sldMkLst>
          <pc:docMk/>
          <pc:sldMk cId="1795078537" sldId="1661"/>
        </pc:sldMkLst>
      </pc:sldChg>
      <pc:sldChg chg="addSp delSp modSp">
        <pc:chgData name="Stephen Mann" userId="d1f6095e-5378-425d-a7e0-21061591bb3e" providerId="ADAL" clId="{60C24EF6-EE43-414A-9C6C-C9F14A63F7C8}" dt="2019-04-11T00:23:55.809" v="95" actId="1076"/>
        <pc:sldMkLst>
          <pc:docMk/>
          <pc:sldMk cId="1793706927" sldId="1670"/>
        </pc:sldMkLst>
        <pc:spChg chg="add mod">
          <ac:chgData name="Stephen Mann" userId="d1f6095e-5378-425d-a7e0-21061591bb3e" providerId="ADAL" clId="{60C24EF6-EE43-414A-9C6C-C9F14A63F7C8}" dt="2019-04-11T00:22:32.611" v="91" actId="1076"/>
          <ac:spMkLst>
            <pc:docMk/>
            <pc:sldMk cId="1793706927" sldId="1670"/>
            <ac:spMk id="3" creationId="{D1D54DE8-5E54-44F6-97AA-0862EC1762FC}"/>
          </ac:spMkLst>
        </pc:spChg>
        <pc:picChg chg="del">
          <ac:chgData name="Stephen Mann" userId="d1f6095e-5378-425d-a7e0-21061591bb3e" providerId="ADAL" clId="{60C24EF6-EE43-414A-9C6C-C9F14A63F7C8}" dt="2019-04-11T00:23:52.220" v="94" actId="478"/>
          <ac:picMkLst>
            <pc:docMk/>
            <pc:sldMk cId="1793706927" sldId="1670"/>
            <ac:picMk id="4" creationId="{52FDBC18-B868-4AD0-9651-1227507BCC40}"/>
          </ac:picMkLst>
        </pc:picChg>
        <pc:picChg chg="add mod">
          <ac:chgData name="Stephen Mann" userId="d1f6095e-5378-425d-a7e0-21061591bb3e" providerId="ADAL" clId="{60C24EF6-EE43-414A-9C6C-C9F14A63F7C8}" dt="2019-04-11T00:23:55.809" v="95" actId="1076"/>
          <ac:picMkLst>
            <pc:docMk/>
            <pc:sldMk cId="1793706927" sldId="1670"/>
            <ac:picMk id="7" creationId="{2EFE7C43-35A7-4D79-94A4-B1FD3E7D5C45}"/>
          </ac:picMkLst>
        </pc:picChg>
      </pc:sldChg>
      <pc:sldChg chg="del">
        <pc:chgData name="Stephen Mann" userId="d1f6095e-5378-425d-a7e0-21061591bb3e" providerId="ADAL" clId="{60C24EF6-EE43-414A-9C6C-C9F14A63F7C8}" dt="2019-04-11T20:18:35.846" v="1189" actId="47"/>
        <pc:sldMkLst>
          <pc:docMk/>
          <pc:sldMk cId="1490695021" sldId="1716"/>
        </pc:sldMkLst>
      </pc:sldChg>
      <pc:sldChg chg="del">
        <pc:chgData name="Stephen Mann" userId="d1f6095e-5378-425d-a7e0-21061591bb3e" providerId="ADAL" clId="{60C24EF6-EE43-414A-9C6C-C9F14A63F7C8}" dt="2019-04-11T20:18:35.846" v="1189" actId="47"/>
        <pc:sldMkLst>
          <pc:docMk/>
          <pc:sldMk cId="737538867" sldId="1804"/>
        </pc:sldMkLst>
      </pc:sldChg>
      <pc:sldChg chg="del">
        <pc:chgData name="Stephen Mann" userId="d1f6095e-5378-425d-a7e0-21061591bb3e" providerId="ADAL" clId="{60C24EF6-EE43-414A-9C6C-C9F14A63F7C8}" dt="2019-04-11T20:18:35.846" v="1189" actId="47"/>
        <pc:sldMkLst>
          <pc:docMk/>
          <pc:sldMk cId="2694731678" sldId="1841"/>
        </pc:sldMkLst>
      </pc:sldChg>
      <pc:sldChg chg="addSp delSp modSp">
        <pc:chgData name="Stephen Mann" userId="d1f6095e-5378-425d-a7e0-21061591bb3e" providerId="ADAL" clId="{60C24EF6-EE43-414A-9C6C-C9F14A63F7C8}" dt="2019-04-23T14:38:10.719" v="3792" actId="6549"/>
        <pc:sldMkLst>
          <pc:docMk/>
          <pc:sldMk cId="2799774971" sldId="1843"/>
        </pc:sldMkLst>
        <pc:spChg chg="add del mod">
          <ac:chgData name="Stephen Mann" userId="d1f6095e-5378-425d-a7e0-21061591bb3e" providerId="ADAL" clId="{60C24EF6-EE43-414A-9C6C-C9F14A63F7C8}" dt="2019-04-18T16:09:25.707" v="3736" actId="478"/>
          <ac:spMkLst>
            <pc:docMk/>
            <pc:sldMk cId="2799774971" sldId="1843"/>
            <ac:spMk id="2" creationId="{A6488E9D-48AE-42F3-8B59-32062CA822DD}"/>
          </ac:spMkLst>
        </pc:spChg>
        <pc:spChg chg="mod">
          <ac:chgData name="Stephen Mann" userId="d1f6095e-5378-425d-a7e0-21061591bb3e" providerId="ADAL" clId="{60C24EF6-EE43-414A-9C6C-C9F14A63F7C8}" dt="2019-04-23T14:37:09.244" v="3741" actId="6549"/>
          <ac:spMkLst>
            <pc:docMk/>
            <pc:sldMk cId="2799774971" sldId="1843"/>
            <ac:spMk id="4" creationId="{D25A7097-F128-44C8-9EE0-1A9AAF0AF864}"/>
          </ac:spMkLst>
        </pc:spChg>
        <pc:spChg chg="mod">
          <ac:chgData name="Stephen Mann" userId="d1f6095e-5378-425d-a7e0-21061591bb3e" providerId="ADAL" clId="{60C24EF6-EE43-414A-9C6C-C9F14A63F7C8}" dt="2019-04-23T14:38:10.719" v="3792" actId="6549"/>
          <ac:spMkLst>
            <pc:docMk/>
            <pc:sldMk cId="2799774971" sldId="1843"/>
            <ac:spMk id="5" creationId="{C58039A1-50D4-4C5F-9F97-DB66C0E13CC7}"/>
          </ac:spMkLst>
        </pc:spChg>
      </pc:sldChg>
      <pc:sldChg chg="del">
        <pc:chgData name="Stephen Mann" userId="d1f6095e-5378-425d-a7e0-21061591bb3e" providerId="ADAL" clId="{60C24EF6-EE43-414A-9C6C-C9F14A63F7C8}" dt="2019-04-11T20:18:35.846" v="1189" actId="47"/>
        <pc:sldMkLst>
          <pc:docMk/>
          <pc:sldMk cId="1351745267" sldId="1849"/>
        </pc:sldMkLst>
      </pc:sldChg>
      <pc:sldChg chg="del">
        <pc:chgData name="Stephen Mann" userId="d1f6095e-5378-425d-a7e0-21061591bb3e" providerId="ADAL" clId="{60C24EF6-EE43-414A-9C6C-C9F14A63F7C8}" dt="2019-04-11T20:18:35.846" v="1189" actId="47"/>
        <pc:sldMkLst>
          <pc:docMk/>
          <pc:sldMk cId="2184632353" sldId="1878"/>
        </pc:sldMkLst>
      </pc:sldChg>
      <pc:sldChg chg="addSp delSp modSp mod setBg modClrScheme chgLayout">
        <pc:chgData name="Stephen Mann" userId="d1f6095e-5378-425d-a7e0-21061591bb3e" providerId="ADAL" clId="{60C24EF6-EE43-414A-9C6C-C9F14A63F7C8}" dt="2019-04-11T17:58:15.678" v="770" actId="6549"/>
        <pc:sldMkLst>
          <pc:docMk/>
          <pc:sldMk cId="1399593735" sldId="1885"/>
        </pc:sldMkLst>
        <pc:spChg chg="add del mod">
          <ac:chgData name="Stephen Mann" userId="d1f6095e-5378-425d-a7e0-21061591bb3e" providerId="ADAL" clId="{60C24EF6-EE43-414A-9C6C-C9F14A63F7C8}" dt="2019-04-11T15:05:31.800" v="515"/>
          <ac:spMkLst>
            <pc:docMk/>
            <pc:sldMk cId="1399593735" sldId="1885"/>
            <ac:spMk id="3" creationId="{1DE57E56-9F86-42A1-8242-316CCAA09AA8}"/>
          </ac:spMkLst>
        </pc:spChg>
        <pc:spChg chg="mod">
          <ac:chgData name="Stephen Mann" userId="d1f6095e-5378-425d-a7e0-21061591bb3e" providerId="ADAL" clId="{60C24EF6-EE43-414A-9C6C-C9F14A63F7C8}" dt="2019-04-11T17:58:15.678" v="770" actId="6549"/>
          <ac:spMkLst>
            <pc:docMk/>
            <pc:sldMk cId="1399593735" sldId="1885"/>
            <ac:spMk id="6" creationId="{00000000-0000-0000-0000-000000000000}"/>
          </ac:spMkLst>
        </pc:spChg>
        <pc:spChg chg="mod">
          <ac:chgData name="Stephen Mann" userId="d1f6095e-5378-425d-a7e0-21061591bb3e" providerId="ADAL" clId="{60C24EF6-EE43-414A-9C6C-C9F14A63F7C8}" dt="2019-04-11T15:06:26.368" v="531" actId="26606"/>
          <ac:spMkLst>
            <pc:docMk/>
            <pc:sldMk cId="1399593735" sldId="1885"/>
            <ac:spMk id="17" creationId="{00000000-0000-0000-0000-000000000000}"/>
          </ac:spMkLst>
        </pc:spChg>
        <pc:picChg chg="add mod ord">
          <ac:chgData name="Stephen Mann" userId="d1f6095e-5378-425d-a7e0-21061591bb3e" providerId="ADAL" clId="{60C24EF6-EE43-414A-9C6C-C9F14A63F7C8}" dt="2019-04-11T15:10:08.683" v="548" actId="1440"/>
          <ac:picMkLst>
            <pc:docMk/>
            <pc:sldMk cId="1399593735" sldId="1885"/>
            <ac:picMk id="2" creationId="{D9985BF3-FF61-466F-A174-35B492187ACA}"/>
          </ac:picMkLst>
        </pc:picChg>
      </pc:sldChg>
      <pc:sldChg chg="addSp delSp modSp mod setBg modClrScheme chgLayout">
        <pc:chgData name="Stephen Mann" userId="d1f6095e-5378-425d-a7e0-21061591bb3e" providerId="ADAL" clId="{60C24EF6-EE43-414A-9C6C-C9F14A63F7C8}" dt="2019-04-13T18:00:40.937" v="2960" actId="27636"/>
        <pc:sldMkLst>
          <pc:docMk/>
          <pc:sldMk cId="1134555175" sldId="1886"/>
        </pc:sldMkLst>
        <pc:spChg chg="mod">
          <ac:chgData name="Stephen Mann" userId="d1f6095e-5378-425d-a7e0-21061591bb3e" providerId="ADAL" clId="{60C24EF6-EE43-414A-9C6C-C9F14A63F7C8}" dt="2019-04-13T18:00:40.937" v="2960" actId="27636"/>
          <ac:spMkLst>
            <pc:docMk/>
            <pc:sldMk cId="1134555175" sldId="1886"/>
            <ac:spMk id="6" creationId="{00000000-0000-0000-0000-000000000000}"/>
          </ac:spMkLst>
        </pc:spChg>
        <pc:spChg chg="mod">
          <ac:chgData name="Stephen Mann" userId="d1f6095e-5378-425d-a7e0-21061591bb3e" providerId="ADAL" clId="{60C24EF6-EE43-414A-9C6C-C9F14A63F7C8}" dt="2019-04-11T15:51:57.858" v="591" actId="26606"/>
          <ac:spMkLst>
            <pc:docMk/>
            <pc:sldMk cId="1134555175" sldId="1886"/>
            <ac:spMk id="17" creationId="{00000000-0000-0000-0000-000000000000}"/>
          </ac:spMkLst>
        </pc:spChg>
        <pc:picChg chg="add del mod">
          <ac:chgData name="Stephen Mann" userId="d1f6095e-5378-425d-a7e0-21061591bb3e" providerId="ADAL" clId="{60C24EF6-EE43-414A-9C6C-C9F14A63F7C8}" dt="2019-04-11T15:49:53.365" v="577" actId="478"/>
          <ac:picMkLst>
            <pc:docMk/>
            <pc:sldMk cId="1134555175" sldId="1886"/>
            <ac:picMk id="2" creationId="{7B7D3F2A-61EA-4591-B556-F98ADF44B115}"/>
          </ac:picMkLst>
        </pc:picChg>
        <pc:picChg chg="add mod ord">
          <ac:chgData name="Stephen Mann" userId="d1f6095e-5378-425d-a7e0-21061591bb3e" providerId="ADAL" clId="{60C24EF6-EE43-414A-9C6C-C9F14A63F7C8}" dt="2019-04-11T15:51:57.858" v="591" actId="26606"/>
          <ac:picMkLst>
            <pc:docMk/>
            <pc:sldMk cId="1134555175" sldId="1886"/>
            <ac:picMk id="3" creationId="{351B2D81-578E-42D4-9E70-38AF4F86A717}"/>
          </ac:picMkLst>
        </pc:picChg>
      </pc:sldChg>
      <pc:sldChg chg="addSp delSp modSp mod ord setBg modClrScheme chgLayout">
        <pc:chgData name="Stephen Mann" userId="d1f6095e-5378-425d-a7e0-21061591bb3e" providerId="ADAL" clId="{60C24EF6-EE43-414A-9C6C-C9F14A63F7C8}" dt="2019-04-23T15:26:41.350" v="3797"/>
        <pc:sldMkLst>
          <pc:docMk/>
          <pc:sldMk cId="1095555390" sldId="1887"/>
        </pc:sldMkLst>
        <pc:spChg chg="add mod">
          <ac:chgData name="Stephen Mann" userId="d1f6095e-5378-425d-a7e0-21061591bb3e" providerId="ADAL" clId="{60C24EF6-EE43-414A-9C6C-C9F14A63F7C8}" dt="2019-04-12T18:22:13.050" v="2612" actId="1076"/>
          <ac:spMkLst>
            <pc:docMk/>
            <pc:sldMk cId="1095555390" sldId="1887"/>
            <ac:spMk id="4" creationId="{29CD0630-813B-4961-BDC4-5C5387CC322D}"/>
          </ac:spMkLst>
        </pc:spChg>
        <pc:spChg chg="mod">
          <ac:chgData name="Stephen Mann" userId="d1f6095e-5378-425d-a7e0-21061591bb3e" providerId="ADAL" clId="{60C24EF6-EE43-414A-9C6C-C9F14A63F7C8}" dt="2019-04-12T18:20:55.566" v="2587" actId="108"/>
          <ac:spMkLst>
            <pc:docMk/>
            <pc:sldMk cId="1095555390" sldId="1887"/>
            <ac:spMk id="6" creationId="{00000000-0000-0000-0000-000000000000}"/>
          </ac:spMkLst>
        </pc:spChg>
        <pc:spChg chg="mod">
          <ac:chgData name="Stephen Mann" userId="d1f6095e-5378-425d-a7e0-21061591bb3e" providerId="ADAL" clId="{60C24EF6-EE43-414A-9C6C-C9F14A63F7C8}" dt="2019-04-12T17:59:02.712" v="2570" actId="26606"/>
          <ac:spMkLst>
            <pc:docMk/>
            <pc:sldMk cId="1095555390" sldId="1887"/>
            <ac:spMk id="17" creationId="{00000000-0000-0000-0000-000000000000}"/>
          </ac:spMkLst>
        </pc:spChg>
        <pc:picChg chg="add del mod">
          <ac:chgData name="Stephen Mann" userId="d1f6095e-5378-425d-a7e0-21061591bb3e" providerId="ADAL" clId="{60C24EF6-EE43-414A-9C6C-C9F14A63F7C8}" dt="2019-04-11T17:55:51.993" v="747" actId="478"/>
          <ac:picMkLst>
            <pc:docMk/>
            <pc:sldMk cId="1095555390" sldId="1887"/>
            <ac:picMk id="2" creationId="{7491FFC4-C5DF-4291-B37E-F9A751CB2F09}"/>
          </ac:picMkLst>
        </pc:picChg>
        <pc:picChg chg="add mod ord">
          <ac:chgData name="Stephen Mann" userId="d1f6095e-5378-425d-a7e0-21061591bb3e" providerId="ADAL" clId="{60C24EF6-EE43-414A-9C6C-C9F14A63F7C8}" dt="2019-04-12T17:59:02.712" v="2570" actId="26606"/>
          <ac:picMkLst>
            <pc:docMk/>
            <pc:sldMk cId="1095555390" sldId="1887"/>
            <ac:picMk id="3" creationId="{C2052DD7-9BF3-48F5-ADB7-A397A9046B8A}"/>
          </ac:picMkLst>
        </pc:picChg>
      </pc:sldChg>
      <pc:sldChg chg="addSp delSp modSp mod ord setBg modClrScheme addAnim delAnim modAnim chgLayout">
        <pc:chgData name="Stephen Mann" userId="d1f6095e-5378-425d-a7e0-21061591bb3e" providerId="ADAL" clId="{60C24EF6-EE43-414A-9C6C-C9F14A63F7C8}" dt="2019-04-23T15:26:03.809" v="3795"/>
        <pc:sldMkLst>
          <pc:docMk/>
          <pc:sldMk cId="1869367378" sldId="1888"/>
        </pc:sldMkLst>
        <pc:spChg chg="add del">
          <ac:chgData name="Stephen Mann" userId="d1f6095e-5378-425d-a7e0-21061591bb3e" providerId="ADAL" clId="{60C24EF6-EE43-414A-9C6C-C9F14A63F7C8}" dt="2019-04-11T20:32:52.214" v="1193"/>
          <ac:spMkLst>
            <pc:docMk/>
            <pc:sldMk cId="1869367378" sldId="1888"/>
            <ac:spMk id="3" creationId="{80C82A56-6849-4F69-9B24-100A1A7D94D5}"/>
          </ac:spMkLst>
        </pc:spChg>
        <pc:spChg chg="add mod">
          <ac:chgData name="Stephen Mann" userId="d1f6095e-5378-425d-a7e0-21061591bb3e" providerId="ADAL" clId="{60C24EF6-EE43-414A-9C6C-C9F14A63F7C8}" dt="2019-04-11T20:45:22.807" v="1515" actId="404"/>
          <ac:spMkLst>
            <pc:docMk/>
            <pc:sldMk cId="1869367378" sldId="1888"/>
            <ac:spMk id="4" creationId="{A5DC66B9-2253-46C4-8318-A5F6AFE16D40}"/>
          </ac:spMkLst>
        </pc:spChg>
        <pc:spChg chg="mod">
          <ac:chgData name="Stephen Mann" userId="d1f6095e-5378-425d-a7e0-21061591bb3e" providerId="ADAL" clId="{60C24EF6-EE43-414A-9C6C-C9F14A63F7C8}" dt="2019-04-11T20:41:10.839" v="1480" actId="26606"/>
          <ac:spMkLst>
            <pc:docMk/>
            <pc:sldMk cId="1869367378" sldId="1888"/>
            <ac:spMk id="6" creationId="{00000000-0000-0000-0000-000000000000}"/>
          </ac:spMkLst>
        </pc:spChg>
        <pc:spChg chg="mod">
          <ac:chgData name="Stephen Mann" userId="d1f6095e-5378-425d-a7e0-21061591bb3e" providerId="ADAL" clId="{60C24EF6-EE43-414A-9C6C-C9F14A63F7C8}" dt="2019-04-11T20:41:10.839" v="1480" actId="26606"/>
          <ac:spMkLst>
            <pc:docMk/>
            <pc:sldMk cId="1869367378" sldId="1888"/>
            <ac:spMk id="17" creationId="{00000000-0000-0000-0000-000000000000}"/>
          </ac:spMkLst>
        </pc:spChg>
        <pc:spChg chg="add del mod">
          <ac:chgData name="Stephen Mann" userId="d1f6095e-5378-425d-a7e0-21061591bb3e" providerId="ADAL" clId="{60C24EF6-EE43-414A-9C6C-C9F14A63F7C8}" dt="2019-04-11T20:41:13.489" v="1481"/>
          <ac:spMkLst>
            <pc:docMk/>
            <pc:sldMk cId="1869367378" sldId="1888"/>
            <ac:spMk id="22" creationId="{294F6B0D-A925-4D6F-8D89-67DF74386312}"/>
          </ac:spMkLst>
        </pc:spChg>
        <pc:picChg chg="add del mod">
          <ac:chgData name="Stephen Mann" userId="d1f6095e-5378-425d-a7e0-21061591bb3e" providerId="ADAL" clId="{60C24EF6-EE43-414A-9C6C-C9F14A63F7C8}" dt="2019-04-11T20:36:57.199" v="1247" actId="21"/>
          <ac:picMkLst>
            <pc:docMk/>
            <pc:sldMk cId="1869367378" sldId="1888"/>
            <ac:picMk id="2" creationId="{C8592897-74C7-4775-89AA-E941D4DA901D}"/>
          </ac:picMkLst>
        </pc:picChg>
        <pc:picChg chg="add mod">
          <ac:chgData name="Stephen Mann" userId="d1f6095e-5378-425d-a7e0-21061591bb3e" providerId="ADAL" clId="{60C24EF6-EE43-414A-9C6C-C9F14A63F7C8}" dt="2019-04-11T20:42:02.946" v="1490" actId="1440"/>
          <ac:picMkLst>
            <pc:docMk/>
            <pc:sldMk cId="1869367378" sldId="1888"/>
            <ac:picMk id="7" creationId="{3FD02BFB-8729-4CF7-88FB-AB261F397747}"/>
          </ac:picMkLst>
        </pc:picChg>
      </pc:sldChg>
      <pc:sldChg chg="addSp delSp modSp mod ord modTransition setBg modClrScheme modShow chgLayout">
        <pc:chgData name="Stephen Mann" userId="d1f6095e-5378-425d-a7e0-21061591bb3e" providerId="ADAL" clId="{60C24EF6-EE43-414A-9C6C-C9F14A63F7C8}" dt="2019-04-23T15:31:52.810" v="3855"/>
        <pc:sldMkLst>
          <pc:docMk/>
          <pc:sldMk cId="3884505665" sldId="1889"/>
        </pc:sldMkLst>
        <pc:spChg chg="add del">
          <ac:chgData name="Stephen Mann" userId="d1f6095e-5378-425d-a7e0-21061591bb3e" providerId="ADAL" clId="{60C24EF6-EE43-414A-9C6C-C9F14A63F7C8}" dt="2019-04-11T21:07:54.763" v="1640"/>
          <ac:spMkLst>
            <pc:docMk/>
            <pc:sldMk cId="3884505665" sldId="1889"/>
            <ac:spMk id="2" creationId="{28E7E322-3899-4B6D-AF31-83DAB9EFC0EE}"/>
          </ac:spMkLst>
        </pc:spChg>
        <pc:spChg chg="mod">
          <ac:chgData name="Stephen Mann" userId="d1f6095e-5378-425d-a7e0-21061591bb3e" providerId="ADAL" clId="{60C24EF6-EE43-414A-9C6C-C9F14A63F7C8}" dt="2019-04-11T21:10:24.830" v="1727" actId="113"/>
          <ac:spMkLst>
            <pc:docMk/>
            <pc:sldMk cId="3884505665" sldId="1889"/>
            <ac:spMk id="6" creationId="{00000000-0000-0000-0000-000000000000}"/>
          </ac:spMkLst>
        </pc:spChg>
        <pc:spChg chg="mod">
          <ac:chgData name="Stephen Mann" userId="d1f6095e-5378-425d-a7e0-21061591bb3e" providerId="ADAL" clId="{60C24EF6-EE43-414A-9C6C-C9F14A63F7C8}" dt="2019-04-11T21:07:16.599" v="1634" actId="26606"/>
          <ac:spMkLst>
            <pc:docMk/>
            <pc:sldMk cId="3884505665" sldId="1889"/>
            <ac:spMk id="17" creationId="{00000000-0000-0000-0000-000000000000}"/>
          </ac:spMkLst>
        </pc:spChg>
        <pc:spChg chg="add del mod">
          <ac:chgData name="Stephen Mann" userId="d1f6095e-5378-425d-a7e0-21061591bb3e" providerId="ADAL" clId="{60C24EF6-EE43-414A-9C6C-C9F14A63F7C8}" dt="2019-04-11T21:09:01.377" v="1646" actId="931"/>
          <ac:spMkLst>
            <pc:docMk/>
            <pc:sldMk cId="3884505665" sldId="1889"/>
            <ac:spMk id="22" creationId="{21922119-2D31-4A67-B92E-E9B1A37FF313}"/>
          </ac:spMkLst>
        </pc:spChg>
        <pc:picChg chg="add mod">
          <ac:chgData name="Stephen Mann" userId="d1f6095e-5378-425d-a7e0-21061591bb3e" providerId="ADAL" clId="{60C24EF6-EE43-414A-9C6C-C9F14A63F7C8}" dt="2019-04-11T21:11:02.251" v="1730" actId="1440"/>
          <ac:picMkLst>
            <pc:docMk/>
            <pc:sldMk cId="3884505665" sldId="1889"/>
            <ac:picMk id="4" creationId="{161C632D-14DD-468D-BDE5-E0A197E53928}"/>
          </ac:picMkLst>
        </pc:picChg>
      </pc:sldChg>
      <pc:sldChg chg="modSp mod ord setBg modClrScheme chgLayout">
        <pc:chgData name="Stephen Mann" userId="d1f6095e-5378-425d-a7e0-21061591bb3e" providerId="ADAL" clId="{60C24EF6-EE43-414A-9C6C-C9F14A63F7C8}" dt="2019-04-23T15:26:55.527" v="3799"/>
        <pc:sldMkLst>
          <pc:docMk/>
          <pc:sldMk cId="2369622327" sldId="1890"/>
        </pc:sldMkLst>
        <pc:spChg chg="mod">
          <ac:chgData name="Stephen Mann" userId="d1f6095e-5378-425d-a7e0-21061591bb3e" providerId="ADAL" clId="{60C24EF6-EE43-414A-9C6C-C9F14A63F7C8}" dt="2019-04-12T17:44:45.538" v="2279" actId="20577"/>
          <ac:spMkLst>
            <pc:docMk/>
            <pc:sldMk cId="2369622327" sldId="1890"/>
            <ac:spMk id="6" creationId="{00000000-0000-0000-0000-000000000000}"/>
          </ac:spMkLst>
        </pc:spChg>
        <pc:spChg chg="mod">
          <ac:chgData name="Stephen Mann" userId="d1f6095e-5378-425d-a7e0-21061591bb3e" providerId="ADAL" clId="{60C24EF6-EE43-414A-9C6C-C9F14A63F7C8}" dt="2019-04-12T17:39:12.387" v="2152" actId="26606"/>
          <ac:spMkLst>
            <pc:docMk/>
            <pc:sldMk cId="2369622327" sldId="1890"/>
            <ac:spMk id="17" creationId="{00000000-0000-0000-0000-000000000000}"/>
          </ac:spMkLst>
        </pc:spChg>
      </pc:sldChg>
      <pc:sldChg chg="addSp modSp mod setBg modClrScheme chgLayout">
        <pc:chgData name="Stephen Mann" userId="d1f6095e-5378-425d-a7e0-21061591bb3e" providerId="ADAL" clId="{60C24EF6-EE43-414A-9C6C-C9F14A63F7C8}" dt="2019-04-12T17:56:22.265" v="2533" actId="1076"/>
        <pc:sldMkLst>
          <pc:docMk/>
          <pc:sldMk cId="206715118" sldId="1897"/>
        </pc:sldMkLst>
        <pc:spChg chg="mod">
          <ac:chgData name="Stephen Mann" userId="d1f6095e-5378-425d-a7e0-21061591bb3e" providerId="ADAL" clId="{60C24EF6-EE43-414A-9C6C-C9F14A63F7C8}" dt="2019-04-12T17:55:13.222" v="2530" actId="26606"/>
          <ac:spMkLst>
            <pc:docMk/>
            <pc:sldMk cId="206715118" sldId="1897"/>
            <ac:spMk id="6" creationId="{00000000-0000-0000-0000-000000000000}"/>
          </ac:spMkLst>
        </pc:spChg>
        <pc:spChg chg="mod">
          <ac:chgData name="Stephen Mann" userId="d1f6095e-5378-425d-a7e0-21061591bb3e" providerId="ADAL" clId="{60C24EF6-EE43-414A-9C6C-C9F14A63F7C8}" dt="2019-04-12T17:55:13.222" v="2530" actId="26606"/>
          <ac:spMkLst>
            <pc:docMk/>
            <pc:sldMk cId="206715118" sldId="1897"/>
            <ac:spMk id="17" creationId="{00000000-0000-0000-0000-000000000000}"/>
          </ac:spMkLst>
        </pc:spChg>
        <pc:picChg chg="add mod">
          <ac:chgData name="Stephen Mann" userId="d1f6095e-5378-425d-a7e0-21061591bb3e" providerId="ADAL" clId="{60C24EF6-EE43-414A-9C6C-C9F14A63F7C8}" dt="2019-04-12T17:56:22.265" v="2533" actId="1076"/>
          <ac:picMkLst>
            <pc:docMk/>
            <pc:sldMk cId="206715118" sldId="1897"/>
            <ac:picMk id="2" creationId="{8CB820D3-E941-4687-8527-F7E10F616432}"/>
          </ac:picMkLst>
        </pc:picChg>
      </pc:sldChg>
      <pc:sldChg chg="addSp delSp modSp del">
        <pc:chgData name="Stephen Mann" userId="d1f6095e-5378-425d-a7e0-21061591bb3e" providerId="ADAL" clId="{60C24EF6-EE43-414A-9C6C-C9F14A63F7C8}" dt="2019-04-13T16:38:52.079" v="2903" actId="47"/>
        <pc:sldMkLst>
          <pc:docMk/>
          <pc:sldMk cId="3988661041" sldId="1899"/>
        </pc:sldMkLst>
        <pc:spChg chg="mod">
          <ac:chgData name="Stephen Mann" userId="d1f6095e-5378-425d-a7e0-21061591bb3e" providerId="ADAL" clId="{60C24EF6-EE43-414A-9C6C-C9F14A63F7C8}" dt="2019-04-13T16:37:29.461" v="2899" actId="1076"/>
          <ac:spMkLst>
            <pc:docMk/>
            <pc:sldMk cId="3988661041" sldId="1899"/>
            <ac:spMk id="2" creationId="{8DACD775-94FC-4319-831D-D2D2A31C8461}"/>
          </ac:spMkLst>
        </pc:spChg>
        <pc:spChg chg="add del mod">
          <ac:chgData name="Stephen Mann" userId="d1f6095e-5378-425d-a7e0-21061591bb3e" providerId="ADAL" clId="{60C24EF6-EE43-414A-9C6C-C9F14A63F7C8}" dt="2019-04-13T16:36:57.005" v="2896"/>
          <ac:spMkLst>
            <pc:docMk/>
            <pc:sldMk cId="3988661041" sldId="1899"/>
            <ac:spMk id="3" creationId="{78B3D329-5214-4766-967E-059C8DE1CC58}"/>
          </ac:spMkLst>
        </pc:spChg>
        <pc:spChg chg="add del mod">
          <ac:chgData name="Stephen Mann" userId="d1f6095e-5378-425d-a7e0-21061591bb3e" providerId="ADAL" clId="{60C24EF6-EE43-414A-9C6C-C9F14A63F7C8}" dt="2019-04-13T16:38:48.435" v="2902" actId="478"/>
          <ac:spMkLst>
            <pc:docMk/>
            <pc:sldMk cId="3988661041" sldId="1899"/>
            <ac:spMk id="4" creationId="{5908D74B-00FE-4611-AC34-362BD8A10594}"/>
          </ac:spMkLst>
        </pc:spChg>
        <pc:graphicFrameChg chg="del modGraphic">
          <ac:chgData name="Stephen Mann" userId="d1f6095e-5378-425d-a7e0-21061591bb3e" providerId="ADAL" clId="{60C24EF6-EE43-414A-9C6C-C9F14A63F7C8}" dt="2019-04-13T16:37:46.564" v="2901" actId="478"/>
          <ac:graphicFrameMkLst>
            <pc:docMk/>
            <pc:sldMk cId="3988661041" sldId="1899"/>
            <ac:graphicFrameMk id="5" creationId="{1936F5F5-3EF6-4B5B-B1E9-8A2C0009CC8D}"/>
          </ac:graphicFrameMkLst>
        </pc:graphicFrameChg>
      </pc:sldChg>
      <pc:sldChg chg="modSp setBg">
        <pc:chgData name="Stephen Mann" userId="d1f6095e-5378-425d-a7e0-21061591bb3e" providerId="ADAL" clId="{60C24EF6-EE43-414A-9C6C-C9F14A63F7C8}" dt="2019-04-23T15:32:20.419" v="3856" actId="27124"/>
        <pc:sldMkLst>
          <pc:docMk/>
          <pc:sldMk cId="3703078058" sldId="1901"/>
        </pc:sldMkLst>
        <pc:spChg chg="mod">
          <ac:chgData name="Stephen Mann" userId="d1f6095e-5378-425d-a7e0-21061591bb3e" providerId="ADAL" clId="{60C24EF6-EE43-414A-9C6C-C9F14A63F7C8}" dt="2019-04-13T16:44:32.459" v="2923" actId="122"/>
          <ac:spMkLst>
            <pc:docMk/>
            <pc:sldMk cId="3703078058" sldId="1901"/>
            <ac:spMk id="2" creationId="{870D6218-3DA8-42D2-9901-A99408331B4D}"/>
          </ac:spMkLst>
        </pc:spChg>
        <pc:graphicFrameChg chg="modGraphic">
          <ac:chgData name="Stephen Mann" userId="d1f6095e-5378-425d-a7e0-21061591bb3e" providerId="ADAL" clId="{60C24EF6-EE43-414A-9C6C-C9F14A63F7C8}" dt="2019-04-23T15:32:20.419" v="3856" actId="27124"/>
          <ac:graphicFrameMkLst>
            <pc:docMk/>
            <pc:sldMk cId="3703078058" sldId="1901"/>
            <ac:graphicFrameMk id="5" creationId="{46F5211E-F8C0-4195-BE88-DF1E239A84A4}"/>
          </ac:graphicFrameMkLst>
        </pc:graphicFrameChg>
      </pc:sldChg>
      <pc:sldChg chg="addSp modSp ord">
        <pc:chgData name="Stephen Mann" userId="d1f6095e-5378-425d-a7e0-21061591bb3e" providerId="ADAL" clId="{60C24EF6-EE43-414A-9C6C-C9F14A63F7C8}" dt="2019-04-23T15:26:55.527" v="3799"/>
        <pc:sldMkLst>
          <pc:docMk/>
          <pc:sldMk cId="2482596814" sldId="1903"/>
        </pc:sldMkLst>
        <pc:spChg chg="add mod">
          <ac:chgData name="Stephen Mann" userId="d1f6095e-5378-425d-a7e0-21061591bb3e" providerId="ADAL" clId="{60C24EF6-EE43-414A-9C6C-C9F14A63F7C8}" dt="2019-04-12T13:52:49.744" v="1751" actId="1076"/>
          <ac:spMkLst>
            <pc:docMk/>
            <pc:sldMk cId="2482596814" sldId="1903"/>
            <ac:spMk id="3" creationId="{05FCC852-4559-40DD-8B4D-6FA535C494D7}"/>
          </ac:spMkLst>
        </pc:spChg>
      </pc:sldChg>
      <pc:sldChg chg="ord">
        <pc:chgData name="Stephen Mann" userId="d1f6095e-5378-425d-a7e0-21061591bb3e" providerId="ADAL" clId="{60C24EF6-EE43-414A-9C6C-C9F14A63F7C8}" dt="2019-04-23T15:26:03.809" v="3795"/>
        <pc:sldMkLst>
          <pc:docMk/>
          <pc:sldMk cId="631152569" sldId="1904"/>
        </pc:sldMkLst>
      </pc:sldChg>
      <pc:sldChg chg="ord">
        <pc:chgData name="Stephen Mann" userId="d1f6095e-5378-425d-a7e0-21061591bb3e" providerId="ADAL" clId="{60C24EF6-EE43-414A-9C6C-C9F14A63F7C8}" dt="2019-04-23T15:26:41.350" v="3797"/>
        <pc:sldMkLst>
          <pc:docMk/>
          <pc:sldMk cId="774969715" sldId="1908"/>
        </pc:sldMkLst>
      </pc:sldChg>
      <pc:sldChg chg="addSp delSp modSp new add modAnim">
        <pc:chgData name="Stephen Mann" userId="d1f6095e-5378-425d-a7e0-21061591bb3e" providerId="ADAL" clId="{60C24EF6-EE43-414A-9C6C-C9F14A63F7C8}" dt="2019-04-13T17:09:08.994" v="2924"/>
        <pc:sldMkLst>
          <pc:docMk/>
          <pc:sldMk cId="2023672386" sldId="1909"/>
        </pc:sldMkLst>
        <pc:spChg chg="mod">
          <ac:chgData name="Stephen Mann" userId="d1f6095e-5378-425d-a7e0-21061591bb3e" providerId="ADAL" clId="{60C24EF6-EE43-414A-9C6C-C9F14A63F7C8}" dt="2019-04-11T00:46:26.941" v="153" actId="20577"/>
          <ac:spMkLst>
            <pc:docMk/>
            <pc:sldMk cId="2023672386" sldId="1909"/>
            <ac:spMk id="2" creationId="{2D52DEFD-0ED7-4751-B80D-908A97B14BDD}"/>
          </ac:spMkLst>
        </pc:spChg>
        <pc:spChg chg="mod">
          <ac:chgData name="Stephen Mann" userId="d1f6095e-5378-425d-a7e0-21061591bb3e" providerId="ADAL" clId="{60C24EF6-EE43-414A-9C6C-C9F14A63F7C8}" dt="2019-04-11T01:15:34.007" v="356" actId="20577"/>
          <ac:spMkLst>
            <pc:docMk/>
            <pc:sldMk cId="2023672386" sldId="1909"/>
            <ac:spMk id="3" creationId="{C8B16B4D-D058-43F1-8D7B-352010C43BBE}"/>
          </ac:spMkLst>
        </pc:spChg>
        <pc:spChg chg="add mod ord">
          <ac:chgData name="Stephen Mann" userId="d1f6095e-5378-425d-a7e0-21061591bb3e" providerId="ADAL" clId="{60C24EF6-EE43-414A-9C6C-C9F14A63F7C8}" dt="2019-04-11T20:47:37.689" v="1600" actId="1036"/>
          <ac:spMkLst>
            <pc:docMk/>
            <pc:sldMk cId="2023672386" sldId="1909"/>
            <ac:spMk id="4" creationId="{EFD676D5-4B77-4EE4-BEFC-B79A793688CE}"/>
          </ac:spMkLst>
        </pc:spChg>
        <pc:graphicFrameChg chg="add del">
          <ac:chgData name="Stephen Mann" userId="d1f6095e-5378-425d-a7e0-21061591bb3e" providerId="ADAL" clId="{60C24EF6-EE43-414A-9C6C-C9F14A63F7C8}" dt="2019-04-11T01:11:05.036" v="340"/>
          <ac:graphicFrameMkLst>
            <pc:docMk/>
            <pc:sldMk cId="2023672386" sldId="1909"/>
            <ac:graphicFrameMk id="4" creationId="{2B414D46-FF27-45D5-A2F9-9DA03013F68F}"/>
          </ac:graphicFrameMkLst>
        </pc:graphicFrameChg>
        <pc:graphicFrameChg chg="add del">
          <ac:chgData name="Stephen Mann" userId="d1f6095e-5378-425d-a7e0-21061591bb3e" providerId="ADAL" clId="{60C24EF6-EE43-414A-9C6C-C9F14A63F7C8}" dt="2019-04-11T01:11:11.674" v="344"/>
          <ac:graphicFrameMkLst>
            <pc:docMk/>
            <pc:sldMk cId="2023672386" sldId="1909"/>
            <ac:graphicFrameMk id="5" creationId="{292936AC-40E1-42BB-BA43-254436EF75F0}"/>
          </ac:graphicFrameMkLst>
        </pc:graphicFrameChg>
        <pc:picChg chg="add mod">
          <ac:chgData name="Stephen Mann" userId="d1f6095e-5378-425d-a7e0-21061591bb3e" providerId="ADAL" clId="{60C24EF6-EE43-414A-9C6C-C9F14A63F7C8}" dt="2019-04-11T01:20:22.718" v="363" actId="1440"/>
          <ac:picMkLst>
            <pc:docMk/>
            <pc:sldMk cId="2023672386" sldId="1909"/>
            <ac:picMk id="6" creationId="{34A779F6-D356-4715-A445-E97873904C77}"/>
          </ac:picMkLst>
        </pc:picChg>
      </pc:sldChg>
      <pc:sldChg chg="addSp delSp modSp new add mod setBg modClrScheme chgLayout">
        <pc:chgData name="Stephen Mann" userId="d1f6095e-5378-425d-a7e0-21061591bb3e" providerId="ADAL" clId="{60C24EF6-EE43-414A-9C6C-C9F14A63F7C8}" dt="2019-04-11T13:47:07.780" v="446" actId="26606"/>
        <pc:sldMkLst>
          <pc:docMk/>
          <pc:sldMk cId="660731422" sldId="1910"/>
        </pc:sldMkLst>
        <pc:spChg chg="mod">
          <ac:chgData name="Stephen Mann" userId="d1f6095e-5378-425d-a7e0-21061591bb3e" providerId="ADAL" clId="{60C24EF6-EE43-414A-9C6C-C9F14A63F7C8}" dt="2019-04-11T13:47:07.780" v="446" actId="26606"/>
          <ac:spMkLst>
            <pc:docMk/>
            <pc:sldMk cId="660731422" sldId="1910"/>
            <ac:spMk id="2" creationId="{92B3EF36-ED72-4E4F-90E2-E5E7940D2B81}"/>
          </ac:spMkLst>
        </pc:spChg>
        <pc:spChg chg="mod">
          <ac:chgData name="Stephen Mann" userId="d1f6095e-5378-425d-a7e0-21061591bb3e" providerId="ADAL" clId="{60C24EF6-EE43-414A-9C6C-C9F14A63F7C8}" dt="2019-04-11T13:47:07.780" v="446" actId="26606"/>
          <ac:spMkLst>
            <pc:docMk/>
            <pc:sldMk cId="660731422" sldId="1910"/>
            <ac:spMk id="3" creationId="{F76B27E0-49F4-42B4-A18D-13854D665158}"/>
          </ac:spMkLst>
        </pc:spChg>
        <pc:spChg chg="add del mod">
          <ac:chgData name="Stephen Mann" userId="d1f6095e-5378-425d-a7e0-21061591bb3e" providerId="ADAL" clId="{60C24EF6-EE43-414A-9C6C-C9F14A63F7C8}" dt="2019-04-11T13:47:03.246" v="443" actId="26606"/>
          <ac:spMkLst>
            <pc:docMk/>
            <pc:sldMk cId="660731422" sldId="1910"/>
            <ac:spMk id="9" creationId="{151F647C-38BD-414B-8D61-78952624079F}"/>
          </ac:spMkLst>
        </pc:spChg>
        <pc:spChg chg="add del mod">
          <ac:chgData name="Stephen Mann" userId="d1f6095e-5378-425d-a7e0-21061591bb3e" providerId="ADAL" clId="{60C24EF6-EE43-414A-9C6C-C9F14A63F7C8}" dt="2019-04-11T13:47:03.246" v="443" actId="26606"/>
          <ac:spMkLst>
            <pc:docMk/>
            <pc:sldMk cId="660731422" sldId="1910"/>
            <ac:spMk id="11" creationId="{DFB113B6-852E-4587-B0B2-347945277E10}"/>
          </ac:spMkLst>
        </pc:spChg>
        <pc:picChg chg="add mod ord">
          <ac:chgData name="Stephen Mann" userId="d1f6095e-5378-425d-a7e0-21061591bb3e" providerId="ADAL" clId="{60C24EF6-EE43-414A-9C6C-C9F14A63F7C8}" dt="2019-04-11T13:47:07.780" v="446" actId="26606"/>
          <ac:picMkLst>
            <pc:docMk/>
            <pc:sldMk cId="660731422" sldId="1910"/>
            <ac:picMk id="4" creationId="{6B943955-0CE2-4AED-87FC-63866879CADB}"/>
          </ac:picMkLst>
        </pc:picChg>
      </pc:sldChg>
      <pc:sldChg chg="modSp new add del mod setBg modClrScheme chgLayout">
        <pc:chgData name="Stephen Mann" userId="d1f6095e-5378-425d-a7e0-21061591bb3e" providerId="ADAL" clId="{60C24EF6-EE43-414A-9C6C-C9F14A63F7C8}" dt="2019-04-11T18:08:13.293" v="1188" actId="47"/>
        <pc:sldMkLst>
          <pc:docMk/>
          <pc:sldMk cId="3214355818" sldId="1911"/>
        </pc:sldMkLst>
        <pc:spChg chg="mod">
          <ac:chgData name="Stephen Mann" userId="d1f6095e-5378-425d-a7e0-21061591bb3e" providerId="ADAL" clId="{60C24EF6-EE43-414A-9C6C-C9F14A63F7C8}" dt="2019-04-11T17:57:40.440" v="762" actId="26606"/>
          <ac:spMkLst>
            <pc:docMk/>
            <pc:sldMk cId="3214355818" sldId="1911"/>
            <ac:spMk id="2" creationId="{33C22ED8-0AB2-4D55-BE22-D4B0ADC0D5CB}"/>
          </ac:spMkLst>
        </pc:spChg>
        <pc:spChg chg="mod">
          <ac:chgData name="Stephen Mann" userId="d1f6095e-5378-425d-a7e0-21061591bb3e" providerId="ADAL" clId="{60C24EF6-EE43-414A-9C6C-C9F14A63F7C8}" dt="2019-04-11T17:57:40.440" v="762" actId="26606"/>
          <ac:spMkLst>
            <pc:docMk/>
            <pc:sldMk cId="3214355818" sldId="1911"/>
            <ac:spMk id="3" creationId="{427C23FE-2AF4-456C-83A0-0B67C703BD74}"/>
          </ac:spMkLst>
        </pc:spChg>
      </pc:sldChg>
      <pc:sldChg chg="addSp delSp modSp add mod setBg modClrScheme chgLayout">
        <pc:chgData name="Stephen Mann" userId="d1f6095e-5378-425d-a7e0-21061591bb3e" providerId="ADAL" clId="{60C24EF6-EE43-414A-9C6C-C9F14A63F7C8}" dt="2019-04-15T19:57:28.975" v="3318" actId="20577"/>
        <pc:sldMkLst>
          <pc:docMk/>
          <pc:sldMk cId="2394983042" sldId="1912"/>
        </pc:sldMkLst>
        <pc:spChg chg="mod">
          <ac:chgData name="Stephen Mann" userId="d1f6095e-5378-425d-a7e0-21061591bb3e" providerId="ADAL" clId="{60C24EF6-EE43-414A-9C6C-C9F14A63F7C8}" dt="2019-04-15T19:57:28.975" v="3318" actId="20577"/>
          <ac:spMkLst>
            <pc:docMk/>
            <pc:sldMk cId="2394983042" sldId="1912"/>
            <ac:spMk id="2" creationId="{33C22ED8-0AB2-4D55-BE22-D4B0ADC0D5CB}"/>
          </ac:spMkLst>
        </pc:spChg>
        <pc:spChg chg="mod">
          <ac:chgData name="Stephen Mann" userId="d1f6095e-5378-425d-a7e0-21061591bb3e" providerId="ADAL" clId="{60C24EF6-EE43-414A-9C6C-C9F14A63F7C8}" dt="2019-04-11T18:01:38.481" v="789" actId="26606"/>
          <ac:spMkLst>
            <pc:docMk/>
            <pc:sldMk cId="2394983042" sldId="1912"/>
            <ac:spMk id="3" creationId="{427C23FE-2AF4-456C-83A0-0B67C703BD74}"/>
          </ac:spMkLst>
        </pc:spChg>
        <pc:spChg chg="add mod">
          <ac:chgData name="Stephen Mann" userId="d1f6095e-5378-425d-a7e0-21061591bb3e" providerId="ADAL" clId="{60C24EF6-EE43-414A-9C6C-C9F14A63F7C8}" dt="2019-04-11T18:06:18.553" v="1118" actId="14861"/>
          <ac:spMkLst>
            <pc:docMk/>
            <pc:sldMk cId="2394983042" sldId="1912"/>
            <ac:spMk id="6" creationId="{173E4D96-DE90-41EB-9101-9C9D09EF3960}"/>
          </ac:spMkLst>
        </pc:spChg>
        <pc:picChg chg="add del mod">
          <ac:chgData name="Stephen Mann" userId="d1f6095e-5378-425d-a7e0-21061591bb3e" providerId="ADAL" clId="{60C24EF6-EE43-414A-9C6C-C9F14A63F7C8}" dt="2019-04-11T18:01:13.843" v="785" actId="478"/>
          <ac:picMkLst>
            <pc:docMk/>
            <pc:sldMk cId="2394983042" sldId="1912"/>
            <ac:picMk id="4" creationId="{698C8DEC-9613-404E-AFBC-2BF07A48B76E}"/>
          </ac:picMkLst>
        </pc:picChg>
        <pc:picChg chg="add mod ord">
          <ac:chgData name="Stephen Mann" userId="d1f6095e-5378-425d-a7e0-21061591bb3e" providerId="ADAL" clId="{60C24EF6-EE43-414A-9C6C-C9F14A63F7C8}" dt="2019-04-11T18:02:23.229" v="852" actId="1076"/>
          <ac:picMkLst>
            <pc:docMk/>
            <pc:sldMk cId="2394983042" sldId="1912"/>
            <ac:picMk id="5" creationId="{0F41927D-C77C-43C0-99A9-DF1D55E3A5CA}"/>
          </ac:picMkLst>
        </pc:picChg>
      </pc:sldChg>
      <pc:sldChg chg="modSp add del setBg">
        <pc:chgData name="Stephen Mann" userId="d1f6095e-5378-425d-a7e0-21061591bb3e" providerId="ADAL" clId="{60C24EF6-EE43-414A-9C6C-C9F14A63F7C8}" dt="2019-04-11T18:04:02.086" v="944" actId="47"/>
        <pc:sldMkLst>
          <pc:docMk/>
          <pc:sldMk cId="2091161179" sldId="1913"/>
        </pc:sldMkLst>
        <pc:spChg chg="mod">
          <ac:chgData name="Stephen Mann" userId="d1f6095e-5378-425d-a7e0-21061591bb3e" providerId="ADAL" clId="{60C24EF6-EE43-414A-9C6C-C9F14A63F7C8}" dt="2019-04-11T17:58:55.591" v="776" actId="404"/>
          <ac:spMkLst>
            <pc:docMk/>
            <pc:sldMk cId="2091161179" sldId="1913"/>
            <ac:spMk id="2" creationId="{33C22ED8-0AB2-4D55-BE22-D4B0ADC0D5CB}"/>
          </ac:spMkLst>
        </pc:spChg>
        <pc:spChg chg="mod">
          <ac:chgData name="Stephen Mann" userId="d1f6095e-5378-425d-a7e0-21061591bb3e" providerId="ADAL" clId="{60C24EF6-EE43-414A-9C6C-C9F14A63F7C8}" dt="2019-04-11T17:58:28.191" v="775" actId="20577"/>
          <ac:spMkLst>
            <pc:docMk/>
            <pc:sldMk cId="2091161179" sldId="1913"/>
            <ac:spMk id="3" creationId="{427C23FE-2AF4-456C-83A0-0B67C703BD74}"/>
          </ac:spMkLst>
        </pc:spChg>
      </pc:sldChg>
      <pc:sldChg chg="addSp modSp add">
        <pc:chgData name="Stephen Mann" userId="d1f6095e-5378-425d-a7e0-21061591bb3e" providerId="ADAL" clId="{60C24EF6-EE43-414A-9C6C-C9F14A63F7C8}" dt="2019-04-15T19:54:25.884" v="3301" actId="20577"/>
        <pc:sldMkLst>
          <pc:docMk/>
          <pc:sldMk cId="3174028758" sldId="1914"/>
        </pc:sldMkLst>
        <pc:spChg chg="mod">
          <ac:chgData name="Stephen Mann" userId="d1f6095e-5378-425d-a7e0-21061591bb3e" providerId="ADAL" clId="{60C24EF6-EE43-414A-9C6C-C9F14A63F7C8}" dt="2019-04-15T19:54:25.884" v="3301" actId="20577"/>
          <ac:spMkLst>
            <pc:docMk/>
            <pc:sldMk cId="3174028758" sldId="1914"/>
            <ac:spMk id="2" creationId="{33C22ED8-0AB2-4D55-BE22-D4B0ADC0D5CB}"/>
          </ac:spMkLst>
        </pc:spChg>
        <pc:spChg chg="mod">
          <ac:chgData name="Stephen Mann" userId="d1f6095e-5378-425d-a7e0-21061591bb3e" providerId="ADAL" clId="{60C24EF6-EE43-414A-9C6C-C9F14A63F7C8}" dt="2019-04-11T18:03:59.723" v="943" actId="20577"/>
          <ac:spMkLst>
            <pc:docMk/>
            <pc:sldMk cId="3174028758" sldId="1914"/>
            <ac:spMk id="3" creationId="{427C23FE-2AF4-456C-83A0-0B67C703BD74}"/>
          </ac:spMkLst>
        </pc:spChg>
        <pc:spChg chg="add mod">
          <ac:chgData name="Stephen Mann" userId="d1f6095e-5378-425d-a7e0-21061591bb3e" providerId="ADAL" clId="{60C24EF6-EE43-414A-9C6C-C9F14A63F7C8}" dt="2019-04-11T18:06:30.604" v="1119" actId="14861"/>
          <ac:spMkLst>
            <pc:docMk/>
            <pc:sldMk cId="3174028758" sldId="1914"/>
            <ac:spMk id="4" creationId="{11B96443-4C64-446E-89FB-90AE8ECBA160}"/>
          </ac:spMkLst>
        </pc:spChg>
      </pc:sldChg>
      <pc:sldChg chg="modSp add ord">
        <pc:chgData name="Stephen Mann" userId="d1f6095e-5378-425d-a7e0-21061591bb3e" providerId="ADAL" clId="{60C24EF6-EE43-414A-9C6C-C9F14A63F7C8}" dt="2019-04-23T15:26:41.350" v="3797"/>
        <pc:sldMkLst>
          <pc:docMk/>
          <pc:sldMk cId="2196146113" sldId="1915"/>
        </pc:sldMkLst>
        <pc:spChg chg="mod">
          <ac:chgData name="Stephen Mann" userId="d1f6095e-5378-425d-a7e0-21061591bb3e" providerId="ADAL" clId="{60C24EF6-EE43-414A-9C6C-C9F14A63F7C8}" dt="2019-04-15T20:01:13.858" v="3324" actId="20577"/>
          <ac:spMkLst>
            <pc:docMk/>
            <pc:sldMk cId="2196146113" sldId="1915"/>
            <ac:spMk id="2" creationId="{33C22ED8-0AB2-4D55-BE22-D4B0ADC0D5CB}"/>
          </ac:spMkLst>
        </pc:spChg>
        <pc:spChg chg="mod">
          <ac:chgData name="Stephen Mann" userId="d1f6095e-5378-425d-a7e0-21061591bb3e" providerId="ADAL" clId="{60C24EF6-EE43-414A-9C6C-C9F14A63F7C8}" dt="2019-04-11T18:08:08.888" v="1187" actId="20577"/>
          <ac:spMkLst>
            <pc:docMk/>
            <pc:sldMk cId="2196146113" sldId="1915"/>
            <ac:spMk id="3" creationId="{427C23FE-2AF4-456C-83A0-0B67C703BD74}"/>
          </ac:spMkLst>
        </pc:spChg>
        <pc:spChg chg="mod">
          <ac:chgData name="Stephen Mann" userId="d1f6095e-5378-425d-a7e0-21061591bb3e" providerId="ADAL" clId="{60C24EF6-EE43-414A-9C6C-C9F14A63F7C8}" dt="2019-04-11T18:08:02.662" v="1185" actId="1038"/>
          <ac:spMkLst>
            <pc:docMk/>
            <pc:sldMk cId="2196146113" sldId="1915"/>
            <ac:spMk id="6" creationId="{173E4D96-DE90-41EB-9101-9C9D09EF3960}"/>
          </ac:spMkLst>
        </pc:spChg>
        <pc:picChg chg="ord">
          <ac:chgData name="Stephen Mann" userId="d1f6095e-5378-425d-a7e0-21061591bb3e" providerId="ADAL" clId="{60C24EF6-EE43-414A-9C6C-C9F14A63F7C8}" dt="2019-04-11T18:07:54.476" v="1179" actId="167"/>
          <ac:picMkLst>
            <pc:docMk/>
            <pc:sldMk cId="2196146113" sldId="1915"/>
            <ac:picMk id="5" creationId="{0F41927D-C77C-43C0-99A9-DF1D55E3A5CA}"/>
          </ac:picMkLst>
        </pc:picChg>
      </pc:sldChg>
      <pc:sldChg chg="addSp delSp modSp new add mod setBg modClrScheme chgLayout">
        <pc:chgData name="Stephen Mann" userId="d1f6095e-5378-425d-a7e0-21061591bb3e" providerId="ADAL" clId="{60C24EF6-EE43-414A-9C6C-C9F14A63F7C8}" dt="2019-04-12T14:43:06.270" v="1759" actId="33524"/>
        <pc:sldMkLst>
          <pc:docMk/>
          <pc:sldMk cId="2684360068" sldId="1916"/>
        </pc:sldMkLst>
        <pc:spChg chg="del">
          <ac:chgData name="Stephen Mann" userId="d1f6095e-5378-425d-a7e0-21061591bb3e" providerId="ADAL" clId="{60C24EF6-EE43-414A-9C6C-C9F14A63F7C8}" dt="2019-04-11T20:34:11.795" v="1202" actId="26606"/>
          <ac:spMkLst>
            <pc:docMk/>
            <pc:sldMk cId="2684360068" sldId="1916"/>
            <ac:spMk id="2" creationId="{3C033C01-3147-4A39-838C-6879A6D11452}"/>
          </ac:spMkLst>
        </pc:spChg>
        <pc:spChg chg="mod">
          <ac:chgData name="Stephen Mann" userId="d1f6095e-5378-425d-a7e0-21061591bb3e" providerId="ADAL" clId="{60C24EF6-EE43-414A-9C6C-C9F14A63F7C8}" dt="2019-04-12T14:43:06.270" v="1759" actId="33524"/>
          <ac:spMkLst>
            <pc:docMk/>
            <pc:sldMk cId="2684360068" sldId="1916"/>
            <ac:spMk id="3" creationId="{E080E9D2-4AA1-4608-A058-38C2DF2E759B}"/>
          </ac:spMkLst>
        </pc:spChg>
        <pc:spChg chg="add mod">
          <ac:chgData name="Stephen Mann" userId="d1f6095e-5378-425d-a7e0-21061591bb3e" providerId="ADAL" clId="{60C24EF6-EE43-414A-9C6C-C9F14A63F7C8}" dt="2019-04-11T20:44:05.575" v="1507" actId="26606"/>
          <ac:spMkLst>
            <pc:docMk/>
            <pc:sldMk cId="2684360068" sldId="1916"/>
            <ac:spMk id="8" creationId="{0AF86C74-8E1F-458C-9F2D-EF7B11E38445}"/>
          </ac:spMkLst>
        </pc:spChg>
      </pc:sldChg>
      <pc:sldChg chg="addSp delSp modSp new add mod setBg modClrScheme addAnim delAnim modAnim chgLayout">
        <pc:chgData name="Stephen Mann" userId="d1f6095e-5378-425d-a7e0-21061591bb3e" providerId="ADAL" clId="{60C24EF6-EE43-414A-9C6C-C9F14A63F7C8}" dt="2019-04-12T14:13:28.061" v="1756" actId="20577"/>
        <pc:sldMkLst>
          <pc:docMk/>
          <pc:sldMk cId="3772352608" sldId="1917"/>
        </pc:sldMkLst>
        <pc:spChg chg="mod">
          <ac:chgData name="Stephen Mann" userId="d1f6095e-5378-425d-a7e0-21061591bb3e" providerId="ADAL" clId="{60C24EF6-EE43-414A-9C6C-C9F14A63F7C8}" dt="2019-04-11T20:44:05.070" v="1506" actId="26606"/>
          <ac:spMkLst>
            <pc:docMk/>
            <pc:sldMk cId="3772352608" sldId="1917"/>
            <ac:spMk id="2" creationId="{3F7A78EB-23C5-4BED-9842-EFC972209218}"/>
          </ac:spMkLst>
        </pc:spChg>
        <pc:spChg chg="mod">
          <ac:chgData name="Stephen Mann" userId="d1f6095e-5378-425d-a7e0-21061591bb3e" providerId="ADAL" clId="{60C24EF6-EE43-414A-9C6C-C9F14A63F7C8}" dt="2019-04-12T14:13:28.061" v="1756" actId="20577"/>
          <ac:spMkLst>
            <pc:docMk/>
            <pc:sldMk cId="3772352608" sldId="1917"/>
            <ac:spMk id="3" creationId="{E2CA7870-A8C8-4F43-AB2E-3CD7209EE408}"/>
          </ac:spMkLst>
        </pc:spChg>
        <pc:spChg chg="add del mod">
          <ac:chgData name="Stephen Mann" userId="d1f6095e-5378-425d-a7e0-21061591bb3e" providerId="ADAL" clId="{60C24EF6-EE43-414A-9C6C-C9F14A63F7C8}" dt="2019-04-11T20:42:38.094" v="1491" actId="26606"/>
          <ac:spMkLst>
            <pc:docMk/>
            <pc:sldMk cId="3772352608" sldId="1917"/>
            <ac:spMk id="6" creationId="{904872A0-785B-4DA0-8D7F-325141650A24}"/>
          </ac:spMkLst>
        </pc:spChg>
        <pc:spChg chg="add del mod">
          <ac:chgData name="Stephen Mann" userId="d1f6095e-5378-425d-a7e0-21061591bb3e" providerId="ADAL" clId="{60C24EF6-EE43-414A-9C6C-C9F14A63F7C8}" dt="2019-04-11T20:37:12.097" v="1248"/>
          <ac:spMkLst>
            <pc:docMk/>
            <pc:sldMk cId="3772352608" sldId="1917"/>
            <ac:spMk id="8" creationId="{3F1211D2-0B4E-47A1-9CCF-A4A4BBF7C0A4}"/>
          </ac:spMkLst>
        </pc:spChg>
        <pc:picChg chg="add del">
          <ac:chgData name="Stephen Mann" userId="d1f6095e-5378-425d-a7e0-21061591bb3e" providerId="ADAL" clId="{60C24EF6-EE43-414A-9C6C-C9F14A63F7C8}" dt="2019-04-11T20:41:05.984" v="1479" actId="21"/>
          <ac:picMkLst>
            <pc:docMk/>
            <pc:sldMk cId="3772352608" sldId="1917"/>
            <ac:picMk id="5" creationId="{1F262483-5D17-4162-80D9-6CE9E48DCF6C}"/>
          </ac:picMkLst>
        </pc:picChg>
        <pc:picChg chg="add del">
          <ac:chgData name="Stephen Mann" userId="d1f6095e-5378-425d-a7e0-21061591bb3e" providerId="ADAL" clId="{60C24EF6-EE43-414A-9C6C-C9F14A63F7C8}" dt="2019-04-11T21:01:44.118" v="1602" actId="478"/>
          <ac:picMkLst>
            <pc:docMk/>
            <pc:sldMk cId="3772352608" sldId="1917"/>
            <ac:picMk id="7" creationId="{07FBAA91-CE2C-4C59-A733-785A41AEB7D0}"/>
          </ac:picMkLst>
        </pc:picChg>
      </pc:sldChg>
      <pc:sldChg chg="modSp add">
        <pc:chgData name="Stephen Mann" userId="d1f6095e-5378-425d-a7e0-21061591bb3e" providerId="ADAL" clId="{60C24EF6-EE43-414A-9C6C-C9F14A63F7C8}" dt="2019-04-16T20:59:53.973" v="3405" actId="6549"/>
        <pc:sldMkLst>
          <pc:docMk/>
          <pc:sldMk cId="1040357939" sldId="1918"/>
        </pc:sldMkLst>
        <pc:spChg chg="mod">
          <ac:chgData name="Stephen Mann" userId="d1f6095e-5378-425d-a7e0-21061591bb3e" providerId="ADAL" clId="{60C24EF6-EE43-414A-9C6C-C9F14A63F7C8}" dt="2019-04-16T20:59:53.973" v="3405" actId="6549"/>
          <ac:spMkLst>
            <pc:docMk/>
            <pc:sldMk cId="1040357939" sldId="1918"/>
            <ac:spMk id="2" creationId="{33C22ED8-0AB2-4D55-BE22-D4B0ADC0D5CB}"/>
          </ac:spMkLst>
        </pc:spChg>
        <pc:spChg chg="mod">
          <ac:chgData name="Stephen Mann" userId="d1f6095e-5378-425d-a7e0-21061591bb3e" providerId="ADAL" clId="{60C24EF6-EE43-414A-9C6C-C9F14A63F7C8}" dt="2019-04-12T17:39:55.855" v="2156" actId="20577"/>
          <ac:spMkLst>
            <pc:docMk/>
            <pc:sldMk cId="1040357939" sldId="1918"/>
            <ac:spMk id="3" creationId="{427C23FE-2AF4-456C-83A0-0B67C703BD74}"/>
          </ac:spMkLst>
        </pc:spChg>
        <pc:spChg chg="mod">
          <ac:chgData name="Stephen Mann" userId="d1f6095e-5378-425d-a7e0-21061591bb3e" providerId="ADAL" clId="{60C24EF6-EE43-414A-9C6C-C9F14A63F7C8}" dt="2019-04-12T18:42:40.558" v="2825" actId="1038"/>
          <ac:spMkLst>
            <pc:docMk/>
            <pc:sldMk cId="1040357939" sldId="1918"/>
            <ac:spMk id="6" creationId="{173E4D96-DE90-41EB-9101-9C9D09EF3960}"/>
          </ac:spMkLst>
        </pc:spChg>
      </pc:sldChg>
      <pc:sldChg chg="modSp add ord">
        <pc:chgData name="Stephen Mann" userId="d1f6095e-5378-425d-a7e0-21061591bb3e" providerId="ADAL" clId="{60C24EF6-EE43-414A-9C6C-C9F14A63F7C8}" dt="2019-04-23T15:26:55.527" v="3799"/>
        <pc:sldMkLst>
          <pc:docMk/>
          <pc:sldMk cId="413424046" sldId="1919"/>
        </pc:sldMkLst>
        <pc:spChg chg="mod ord">
          <ac:chgData name="Stephen Mann" userId="d1f6095e-5378-425d-a7e0-21061591bb3e" providerId="ADAL" clId="{60C24EF6-EE43-414A-9C6C-C9F14A63F7C8}" dt="2019-04-12T17:43:55.478" v="2277" actId="14100"/>
          <ac:spMkLst>
            <pc:docMk/>
            <pc:sldMk cId="413424046" sldId="1919"/>
            <ac:spMk id="2" creationId="{33C22ED8-0AB2-4D55-BE22-D4B0ADC0D5CB}"/>
          </ac:spMkLst>
        </pc:spChg>
        <pc:spChg chg="mod">
          <ac:chgData name="Stephen Mann" userId="d1f6095e-5378-425d-a7e0-21061591bb3e" providerId="ADAL" clId="{60C24EF6-EE43-414A-9C6C-C9F14A63F7C8}" dt="2019-04-12T17:40:18.722" v="2159" actId="20577"/>
          <ac:spMkLst>
            <pc:docMk/>
            <pc:sldMk cId="413424046" sldId="1919"/>
            <ac:spMk id="3" creationId="{427C23FE-2AF4-456C-83A0-0B67C703BD74}"/>
          </ac:spMkLst>
        </pc:spChg>
        <pc:spChg chg="mod">
          <ac:chgData name="Stephen Mann" userId="d1f6095e-5378-425d-a7e0-21061591bb3e" providerId="ADAL" clId="{60C24EF6-EE43-414A-9C6C-C9F14A63F7C8}" dt="2019-04-12T17:41:54.337" v="2174" actId="1076"/>
          <ac:spMkLst>
            <pc:docMk/>
            <pc:sldMk cId="413424046" sldId="1919"/>
            <ac:spMk id="6" creationId="{173E4D96-DE90-41EB-9101-9C9D09EF3960}"/>
          </ac:spMkLst>
        </pc:spChg>
        <pc:picChg chg="mod">
          <ac:chgData name="Stephen Mann" userId="d1f6095e-5378-425d-a7e0-21061591bb3e" providerId="ADAL" clId="{60C24EF6-EE43-414A-9C6C-C9F14A63F7C8}" dt="2019-04-12T17:41:37.852" v="2171" actId="14826"/>
          <ac:picMkLst>
            <pc:docMk/>
            <pc:sldMk cId="413424046" sldId="1919"/>
            <ac:picMk id="5" creationId="{0F41927D-C77C-43C0-99A9-DF1D55E3A5CA}"/>
          </ac:picMkLst>
        </pc:picChg>
      </pc:sldChg>
      <pc:sldChg chg="modSp add ord">
        <pc:chgData name="Stephen Mann" userId="d1f6095e-5378-425d-a7e0-21061591bb3e" providerId="ADAL" clId="{60C24EF6-EE43-414A-9C6C-C9F14A63F7C8}" dt="2019-04-12T17:50:10.739" v="2323" actId="313"/>
        <pc:sldMkLst>
          <pc:docMk/>
          <pc:sldMk cId="3096497978" sldId="1920"/>
        </pc:sldMkLst>
        <pc:spChg chg="mod">
          <ac:chgData name="Stephen Mann" userId="d1f6095e-5378-425d-a7e0-21061591bb3e" providerId="ADAL" clId="{60C24EF6-EE43-414A-9C6C-C9F14A63F7C8}" dt="2019-04-12T17:50:10.739" v="2323" actId="313"/>
          <ac:spMkLst>
            <pc:docMk/>
            <pc:sldMk cId="3096497978" sldId="1920"/>
            <ac:spMk id="2" creationId="{00000000-0000-0000-0000-000000000000}"/>
          </ac:spMkLst>
        </pc:spChg>
      </pc:sldChg>
      <pc:sldChg chg="addSp delSp modSp add mod setBg modClrScheme chgLayout">
        <pc:chgData name="Stephen Mann" userId="d1f6095e-5378-425d-a7e0-21061591bb3e" providerId="ADAL" clId="{60C24EF6-EE43-414A-9C6C-C9F14A63F7C8}" dt="2019-04-17T01:19:30.586" v="3653" actId="20577"/>
        <pc:sldMkLst>
          <pc:docMk/>
          <pc:sldMk cId="2299194117" sldId="1921"/>
        </pc:sldMkLst>
        <pc:spChg chg="add del mod">
          <ac:chgData name="Stephen Mann" userId="d1f6095e-5378-425d-a7e0-21061591bb3e" providerId="ADAL" clId="{60C24EF6-EE43-414A-9C6C-C9F14A63F7C8}" dt="2019-04-14T19:53:30.717" v="3050" actId="21"/>
          <ac:spMkLst>
            <pc:docMk/>
            <pc:sldMk cId="2299194117" sldId="1921"/>
            <ac:spMk id="2" creationId="{FD750DF1-22CC-4F77-A139-66970976B2A7}"/>
          </ac:spMkLst>
        </pc:spChg>
        <pc:spChg chg="add mod">
          <ac:chgData name="Stephen Mann" userId="d1f6095e-5378-425d-a7e0-21061591bb3e" providerId="ADAL" clId="{60C24EF6-EE43-414A-9C6C-C9F14A63F7C8}" dt="2019-04-14T19:59:38.523" v="3111" actId="255"/>
          <ac:spMkLst>
            <pc:docMk/>
            <pc:sldMk cId="2299194117" sldId="1921"/>
            <ac:spMk id="3" creationId="{F9739747-6249-47C2-845D-DABED79118AD}"/>
          </ac:spMkLst>
        </pc:spChg>
        <pc:spChg chg="add mod">
          <ac:chgData name="Stephen Mann" userId="d1f6095e-5378-425d-a7e0-21061591bb3e" providerId="ADAL" clId="{60C24EF6-EE43-414A-9C6C-C9F14A63F7C8}" dt="2019-04-14T19:57:38.868" v="3110" actId="1038"/>
          <ac:spMkLst>
            <pc:docMk/>
            <pc:sldMk cId="2299194117" sldId="1921"/>
            <ac:spMk id="4" creationId="{D31276FA-15FD-445E-A300-BD1A2F038CFE}"/>
          </ac:spMkLst>
        </pc:spChg>
        <pc:spChg chg="mod">
          <ac:chgData name="Stephen Mann" userId="d1f6095e-5378-425d-a7e0-21061591bb3e" providerId="ADAL" clId="{60C24EF6-EE43-414A-9C6C-C9F14A63F7C8}" dt="2019-04-17T01:19:30.586" v="3653" actId="20577"/>
          <ac:spMkLst>
            <pc:docMk/>
            <pc:sldMk cId="2299194117" sldId="1921"/>
            <ac:spMk id="6" creationId="{00000000-0000-0000-0000-000000000000}"/>
          </ac:spMkLst>
        </pc:spChg>
        <pc:spChg chg="mod">
          <ac:chgData name="Stephen Mann" userId="d1f6095e-5378-425d-a7e0-21061591bb3e" providerId="ADAL" clId="{60C24EF6-EE43-414A-9C6C-C9F14A63F7C8}" dt="2019-04-14T20:00:03.289" v="3131" actId="20577"/>
          <ac:spMkLst>
            <pc:docMk/>
            <pc:sldMk cId="2299194117" sldId="1921"/>
            <ac:spMk id="17" creationId="{00000000-0000-0000-0000-000000000000}"/>
          </ac:spMkLst>
        </pc:spChg>
      </pc:sldChg>
      <pc:sldChg chg="modSp add">
        <pc:chgData name="Stephen Mann" userId="d1f6095e-5378-425d-a7e0-21061591bb3e" providerId="ADAL" clId="{60C24EF6-EE43-414A-9C6C-C9F14A63F7C8}" dt="2019-04-17T18:31:38.867" v="3735" actId="20577"/>
        <pc:sldMkLst>
          <pc:docMk/>
          <pc:sldMk cId="2647746836" sldId="1922"/>
        </pc:sldMkLst>
        <pc:spChg chg="mod">
          <ac:chgData name="Stephen Mann" userId="d1f6095e-5378-425d-a7e0-21061591bb3e" providerId="ADAL" clId="{60C24EF6-EE43-414A-9C6C-C9F14A63F7C8}" dt="2019-04-17T18:31:38.867" v="3735" actId="20577"/>
          <ac:spMkLst>
            <pc:docMk/>
            <pc:sldMk cId="2647746836" sldId="1922"/>
            <ac:spMk id="2" creationId="{33C22ED8-0AB2-4D55-BE22-D4B0ADC0D5CB}"/>
          </ac:spMkLst>
        </pc:spChg>
        <pc:spChg chg="mod">
          <ac:chgData name="Stephen Mann" userId="d1f6095e-5378-425d-a7e0-21061591bb3e" providerId="ADAL" clId="{60C24EF6-EE43-414A-9C6C-C9F14A63F7C8}" dt="2019-04-12T17:51:47.947" v="2359" actId="20577"/>
          <ac:spMkLst>
            <pc:docMk/>
            <pc:sldMk cId="2647746836" sldId="1922"/>
            <ac:spMk id="3" creationId="{427C23FE-2AF4-456C-83A0-0B67C703BD74}"/>
          </ac:spMkLst>
        </pc:spChg>
        <pc:spChg chg="mod">
          <ac:chgData name="Stephen Mann" userId="d1f6095e-5378-425d-a7e0-21061591bb3e" providerId="ADAL" clId="{60C24EF6-EE43-414A-9C6C-C9F14A63F7C8}" dt="2019-04-12T17:52:13.506" v="2520" actId="1036"/>
          <ac:spMkLst>
            <pc:docMk/>
            <pc:sldMk cId="2647746836" sldId="1922"/>
            <ac:spMk id="6" creationId="{173E4D96-DE90-41EB-9101-9C9D09EF3960}"/>
          </ac:spMkLst>
        </pc:spChg>
      </pc:sldChg>
      <pc:sldChg chg="addSp delSp modSp new add setBg">
        <pc:chgData name="Stephen Mann" userId="d1f6095e-5378-425d-a7e0-21061591bb3e" providerId="ADAL" clId="{60C24EF6-EE43-414A-9C6C-C9F14A63F7C8}" dt="2019-04-23T15:32:39.180" v="3857" actId="27124"/>
        <pc:sldMkLst>
          <pc:docMk/>
          <pc:sldMk cId="3098724062" sldId="1923"/>
        </pc:sldMkLst>
        <pc:spChg chg="mod">
          <ac:chgData name="Stephen Mann" userId="d1f6095e-5378-425d-a7e0-21061591bb3e" providerId="ADAL" clId="{60C24EF6-EE43-414A-9C6C-C9F14A63F7C8}" dt="2019-04-13T16:42:21.735" v="2915" actId="122"/>
          <ac:spMkLst>
            <pc:docMk/>
            <pc:sldMk cId="3098724062" sldId="1923"/>
            <ac:spMk id="2" creationId="{06461E10-561D-47E6-9535-9ADED40D193D}"/>
          </ac:spMkLst>
        </pc:spChg>
        <pc:spChg chg="del">
          <ac:chgData name="Stephen Mann" userId="d1f6095e-5378-425d-a7e0-21061591bb3e" providerId="ADAL" clId="{60C24EF6-EE43-414A-9C6C-C9F14A63F7C8}" dt="2019-04-13T16:39:52.500" v="2905"/>
          <ac:spMkLst>
            <pc:docMk/>
            <pc:sldMk cId="3098724062" sldId="1923"/>
            <ac:spMk id="3" creationId="{C33083AA-30E8-4355-8916-8DA059BA2D6C}"/>
          </ac:spMkLst>
        </pc:spChg>
        <pc:graphicFrameChg chg="add modGraphic">
          <ac:chgData name="Stephen Mann" userId="d1f6095e-5378-425d-a7e0-21061591bb3e" providerId="ADAL" clId="{60C24EF6-EE43-414A-9C6C-C9F14A63F7C8}" dt="2019-04-23T15:32:39.180" v="3857" actId="27124"/>
          <ac:graphicFrameMkLst>
            <pc:docMk/>
            <pc:sldMk cId="3098724062" sldId="1923"/>
            <ac:graphicFrameMk id="5" creationId="{CEC0005E-C02E-40FC-B577-F97FB2701CC6}"/>
          </ac:graphicFrameMkLst>
        </pc:graphicFrameChg>
      </pc:sldChg>
      <pc:sldChg chg="addSp delSp modSp new add mod setBg modClrScheme chgLayout">
        <pc:chgData name="Stephen Mann" userId="d1f6095e-5378-425d-a7e0-21061591bb3e" providerId="ADAL" clId="{60C24EF6-EE43-414A-9C6C-C9F14A63F7C8}" dt="2019-04-14T20:05:27.038" v="3280" actId="403"/>
        <pc:sldMkLst>
          <pc:docMk/>
          <pc:sldMk cId="3033165691" sldId="1924"/>
        </pc:sldMkLst>
        <pc:spChg chg="mod">
          <ac:chgData name="Stephen Mann" userId="d1f6095e-5378-425d-a7e0-21061591bb3e" providerId="ADAL" clId="{60C24EF6-EE43-414A-9C6C-C9F14A63F7C8}" dt="2019-04-14T20:01:23.603" v="3134" actId="26606"/>
          <ac:spMkLst>
            <pc:docMk/>
            <pc:sldMk cId="3033165691" sldId="1924"/>
            <ac:spMk id="2" creationId="{D701F03D-84B1-4F16-AAD8-AEF6F5B79F32}"/>
          </ac:spMkLst>
        </pc:spChg>
        <pc:spChg chg="add del">
          <ac:chgData name="Stephen Mann" userId="d1f6095e-5378-425d-a7e0-21061591bb3e" providerId="ADAL" clId="{60C24EF6-EE43-414A-9C6C-C9F14A63F7C8}" dt="2019-04-14T19:54:03.142" v="3055" actId="478"/>
          <ac:spMkLst>
            <pc:docMk/>
            <pc:sldMk cId="3033165691" sldId="1924"/>
            <ac:spMk id="3" creationId="{C0D837D3-3F0A-40BD-B8C9-F171AA961EF7}"/>
          </ac:spMkLst>
        </pc:spChg>
        <pc:spChg chg="add del mod">
          <ac:chgData name="Stephen Mann" userId="d1f6095e-5378-425d-a7e0-21061591bb3e" providerId="ADAL" clId="{60C24EF6-EE43-414A-9C6C-C9F14A63F7C8}" dt="2019-04-14T19:54:00.770" v="3054"/>
          <ac:spMkLst>
            <pc:docMk/>
            <pc:sldMk cId="3033165691" sldId="1924"/>
            <ac:spMk id="4" creationId="{5072D9BE-C4B0-4508-AA31-1DF237CBB45E}"/>
          </ac:spMkLst>
        </pc:spChg>
        <pc:spChg chg="add mod">
          <ac:chgData name="Stephen Mann" userId="d1f6095e-5378-425d-a7e0-21061591bb3e" providerId="ADAL" clId="{60C24EF6-EE43-414A-9C6C-C9F14A63F7C8}" dt="2019-04-14T20:05:27.038" v="3280" actId="403"/>
          <ac:spMkLst>
            <pc:docMk/>
            <pc:sldMk cId="3033165691" sldId="1924"/>
            <ac:spMk id="5" creationId="{EC04E2CD-6506-4F05-8240-121C3E59A711}"/>
          </ac:spMkLst>
        </pc:spChg>
        <pc:picChg chg="add mod ord">
          <ac:chgData name="Stephen Mann" userId="d1f6095e-5378-425d-a7e0-21061591bb3e" providerId="ADAL" clId="{60C24EF6-EE43-414A-9C6C-C9F14A63F7C8}" dt="2019-04-14T20:01:23.603" v="3134" actId="26606"/>
          <ac:picMkLst>
            <pc:docMk/>
            <pc:sldMk cId="3033165691" sldId="1924"/>
            <ac:picMk id="6" creationId="{BA891668-C2A2-43A2-B141-D25DB5D842FC}"/>
          </ac:picMkLst>
        </pc:picChg>
      </pc:sldChg>
      <pc:sldChg chg="addSp delSp modSp ord">
        <pc:chgData name="Stephen Mann" userId="d1f6095e-5378-425d-a7e0-21061591bb3e" providerId="ADAL" clId="{60C24EF6-EE43-414A-9C6C-C9F14A63F7C8}" dt="2019-04-23T15:26:03.809" v="3795"/>
        <pc:sldMkLst>
          <pc:docMk/>
          <pc:sldMk cId="2863316948" sldId="1925"/>
        </pc:sldMkLst>
        <pc:spChg chg="del mod">
          <ac:chgData name="Stephen Mann" userId="d1f6095e-5378-425d-a7e0-21061591bb3e" providerId="ADAL" clId="{60C24EF6-EE43-414A-9C6C-C9F14A63F7C8}" dt="2019-04-16T21:49:14.385" v="3462" actId="478"/>
          <ac:spMkLst>
            <pc:docMk/>
            <pc:sldMk cId="2863316948" sldId="1925"/>
            <ac:spMk id="3" creationId="{742368FB-7AB8-40D4-AAFF-F9B514C7E6D5}"/>
          </ac:spMkLst>
        </pc:spChg>
        <pc:spChg chg="mod">
          <ac:chgData name="Stephen Mann" userId="d1f6095e-5378-425d-a7e0-21061591bb3e" providerId="ADAL" clId="{60C24EF6-EE43-414A-9C6C-C9F14A63F7C8}" dt="2019-04-16T21:56:00.301" v="3525" actId="115"/>
          <ac:spMkLst>
            <pc:docMk/>
            <pc:sldMk cId="2863316948" sldId="1925"/>
            <ac:spMk id="4" creationId="{F458FDDA-976D-4D8B-A3FA-8569EC5E8100}"/>
          </ac:spMkLst>
        </pc:spChg>
        <pc:spChg chg="add del">
          <ac:chgData name="Stephen Mann" userId="d1f6095e-5378-425d-a7e0-21061591bb3e" providerId="ADAL" clId="{60C24EF6-EE43-414A-9C6C-C9F14A63F7C8}" dt="2019-04-16T21:46:29.458" v="3442"/>
          <ac:spMkLst>
            <pc:docMk/>
            <pc:sldMk cId="2863316948" sldId="1925"/>
            <ac:spMk id="5" creationId="{C7BD8EA3-3B0A-4E6A-938F-6651F5A1AC6F}"/>
          </ac:spMkLst>
        </pc:spChg>
        <pc:spChg chg="add del">
          <ac:chgData name="Stephen Mann" userId="d1f6095e-5378-425d-a7e0-21061591bb3e" providerId="ADAL" clId="{60C24EF6-EE43-414A-9C6C-C9F14A63F7C8}" dt="2019-04-16T21:46:31.786" v="3444"/>
          <ac:spMkLst>
            <pc:docMk/>
            <pc:sldMk cId="2863316948" sldId="1925"/>
            <ac:spMk id="6" creationId="{56717A50-1572-4D5B-AB6D-871A5426ACB8}"/>
          </ac:spMkLst>
        </pc:spChg>
        <pc:spChg chg="add del">
          <ac:chgData name="Stephen Mann" userId="d1f6095e-5378-425d-a7e0-21061591bb3e" providerId="ADAL" clId="{60C24EF6-EE43-414A-9C6C-C9F14A63F7C8}" dt="2019-04-16T21:46:37.182" v="3446"/>
          <ac:spMkLst>
            <pc:docMk/>
            <pc:sldMk cId="2863316948" sldId="1925"/>
            <ac:spMk id="7" creationId="{E593826D-681F-4E06-A3D1-260419947B27}"/>
          </ac:spMkLst>
        </pc:spChg>
        <pc:spChg chg="add del">
          <ac:chgData name="Stephen Mann" userId="d1f6095e-5378-425d-a7e0-21061591bb3e" providerId="ADAL" clId="{60C24EF6-EE43-414A-9C6C-C9F14A63F7C8}" dt="2019-04-16T21:46:45.185" v="3448"/>
          <ac:spMkLst>
            <pc:docMk/>
            <pc:sldMk cId="2863316948" sldId="1925"/>
            <ac:spMk id="8" creationId="{11C75BB7-0231-4C9B-940E-54097E92E6D5}"/>
          </ac:spMkLst>
        </pc:spChg>
        <pc:spChg chg="add del mod">
          <ac:chgData name="Stephen Mann" userId="d1f6095e-5378-425d-a7e0-21061591bb3e" providerId="ADAL" clId="{60C24EF6-EE43-414A-9C6C-C9F14A63F7C8}" dt="2019-04-16T21:50:32.421" v="3477" actId="478"/>
          <ac:spMkLst>
            <pc:docMk/>
            <pc:sldMk cId="2863316948" sldId="1925"/>
            <ac:spMk id="10" creationId="{0CDEDBA5-5C55-415E-BCF8-49EC7FD1953C}"/>
          </ac:spMkLst>
        </pc:spChg>
        <pc:spChg chg="add del mod">
          <ac:chgData name="Stephen Mann" userId="d1f6095e-5378-425d-a7e0-21061591bb3e" providerId="ADAL" clId="{60C24EF6-EE43-414A-9C6C-C9F14A63F7C8}" dt="2019-04-16T21:49:46.046" v="3473" actId="478"/>
          <ac:spMkLst>
            <pc:docMk/>
            <pc:sldMk cId="2863316948" sldId="1925"/>
            <ac:spMk id="11" creationId="{AF6AE851-A6CE-44A5-9D5B-7122A6B04257}"/>
          </ac:spMkLst>
        </pc:spChg>
        <pc:spChg chg="add del">
          <ac:chgData name="Stephen Mann" userId="d1f6095e-5378-425d-a7e0-21061591bb3e" providerId="ADAL" clId="{60C24EF6-EE43-414A-9C6C-C9F14A63F7C8}" dt="2019-04-16T21:49:17.732" v="3465"/>
          <ac:spMkLst>
            <pc:docMk/>
            <pc:sldMk cId="2863316948" sldId="1925"/>
            <ac:spMk id="12" creationId="{6C66CA41-8EFA-4612-AD58-9D765E788B7E}"/>
          </ac:spMkLst>
        </pc:spChg>
        <pc:spChg chg="add del">
          <ac:chgData name="Stephen Mann" userId="d1f6095e-5378-425d-a7e0-21061591bb3e" providerId="ADAL" clId="{60C24EF6-EE43-414A-9C6C-C9F14A63F7C8}" dt="2019-04-16T21:49:27.581" v="3467"/>
          <ac:spMkLst>
            <pc:docMk/>
            <pc:sldMk cId="2863316948" sldId="1925"/>
            <ac:spMk id="13" creationId="{B916E291-C1EA-4297-A9A2-49D3B0B122B6}"/>
          </ac:spMkLst>
        </pc:spChg>
        <pc:spChg chg="add del">
          <ac:chgData name="Stephen Mann" userId="d1f6095e-5378-425d-a7e0-21061591bb3e" providerId="ADAL" clId="{60C24EF6-EE43-414A-9C6C-C9F14A63F7C8}" dt="2019-04-16T21:49:32.972" v="3470"/>
          <ac:spMkLst>
            <pc:docMk/>
            <pc:sldMk cId="2863316948" sldId="1925"/>
            <ac:spMk id="14" creationId="{0D1849D0-E989-414F-BDE6-2AF338B34501}"/>
          </ac:spMkLst>
        </pc:spChg>
        <pc:spChg chg="add del">
          <ac:chgData name="Stephen Mann" userId="d1f6095e-5378-425d-a7e0-21061591bb3e" providerId="ADAL" clId="{60C24EF6-EE43-414A-9C6C-C9F14A63F7C8}" dt="2019-04-16T21:50:05.612" v="3475"/>
          <ac:spMkLst>
            <pc:docMk/>
            <pc:sldMk cId="2863316948" sldId="1925"/>
            <ac:spMk id="15" creationId="{7A840897-D149-4E44-A06E-E69DBE9DDDAE}"/>
          </ac:spMkLst>
        </pc:spChg>
        <pc:spChg chg="add del">
          <ac:chgData name="Stephen Mann" userId="d1f6095e-5378-425d-a7e0-21061591bb3e" providerId="ADAL" clId="{60C24EF6-EE43-414A-9C6C-C9F14A63F7C8}" dt="2019-04-16T21:54:40.580" v="3515"/>
          <ac:spMkLst>
            <pc:docMk/>
            <pc:sldMk cId="2863316948" sldId="1925"/>
            <ac:spMk id="22" creationId="{64EAA79D-3A2B-489C-A209-720A75645F49}"/>
          </ac:spMkLst>
        </pc:spChg>
        <pc:picChg chg="add mod">
          <ac:chgData name="Stephen Mann" userId="d1f6095e-5378-425d-a7e0-21061591bb3e" providerId="ADAL" clId="{60C24EF6-EE43-414A-9C6C-C9F14A63F7C8}" dt="2019-04-16T21:53:42.737" v="3491" actId="1076"/>
          <ac:picMkLst>
            <pc:docMk/>
            <pc:sldMk cId="2863316948" sldId="1925"/>
            <ac:picMk id="17" creationId="{367A7A9E-6D5B-4C21-B39F-D82022B41E9B}"/>
          </ac:picMkLst>
        </pc:picChg>
        <pc:picChg chg="add mod">
          <ac:chgData name="Stephen Mann" userId="d1f6095e-5378-425d-a7e0-21061591bb3e" providerId="ADAL" clId="{60C24EF6-EE43-414A-9C6C-C9F14A63F7C8}" dt="2019-04-16T21:54:09.469" v="3512" actId="1036"/>
          <ac:picMkLst>
            <pc:docMk/>
            <pc:sldMk cId="2863316948" sldId="1925"/>
            <ac:picMk id="19" creationId="{FF686F56-0FF3-45D6-AB84-8D785F1A0A6B}"/>
          </ac:picMkLst>
        </pc:picChg>
        <pc:picChg chg="add mod">
          <ac:chgData name="Stephen Mann" userId="d1f6095e-5378-425d-a7e0-21061591bb3e" providerId="ADAL" clId="{60C24EF6-EE43-414A-9C6C-C9F14A63F7C8}" dt="2019-04-16T21:53:50.054" v="3493" actId="14100"/>
          <ac:picMkLst>
            <pc:docMk/>
            <pc:sldMk cId="2863316948" sldId="1925"/>
            <ac:picMk id="21" creationId="{C84AF5EA-BAFC-429E-8039-5FD1844AD7F9}"/>
          </ac:picMkLst>
        </pc:picChg>
      </pc:sldChg>
      <pc:sldChg chg="addSp delSp modSp mod ord setBg">
        <pc:chgData name="Stephen Mann" userId="d1f6095e-5378-425d-a7e0-21061591bb3e" providerId="ADAL" clId="{60C24EF6-EE43-414A-9C6C-C9F14A63F7C8}" dt="2019-04-23T15:26:03.809" v="3795"/>
        <pc:sldMkLst>
          <pc:docMk/>
          <pc:sldMk cId="3015458282" sldId="1926"/>
        </pc:sldMkLst>
        <pc:spChg chg="mod">
          <ac:chgData name="Stephen Mann" userId="d1f6095e-5378-425d-a7e0-21061591bb3e" providerId="ADAL" clId="{60C24EF6-EE43-414A-9C6C-C9F14A63F7C8}" dt="2019-04-17T01:10:57.901" v="3543" actId="26606"/>
          <ac:spMkLst>
            <pc:docMk/>
            <pc:sldMk cId="3015458282" sldId="1926"/>
            <ac:spMk id="2" creationId="{EB0A3479-8000-450F-8E2D-345FFCE2DA44}"/>
          </ac:spMkLst>
        </pc:spChg>
        <pc:spChg chg="mod">
          <ac:chgData name="Stephen Mann" userId="d1f6095e-5378-425d-a7e0-21061591bb3e" providerId="ADAL" clId="{60C24EF6-EE43-414A-9C6C-C9F14A63F7C8}" dt="2019-04-17T01:10:57.901" v="3543" actId="26606"/>
          <ac:spMkLst>
            <pc:docMk/>
            <pc:sldMk cId="3015458282" sldId="1926"/>
            <ac:spMk id="3" creationId="{DDC48B55-660A-4267-BBEB-FF40DBCCAAD6}"/>
          </ac:spMkLst>
        </pc:spChg>
        <pc:spChg chg="del">
          <ac:chgData name="Stephen Mann" userId="d1f6095e-5378-425d-a7e0-21061591bb3e" providerId="ADAL" clId="{60C24EF6-EE43-414A-9C6C-C9F14A63F7C8}" dt="2019-04-17T01:10:44.837" v="3541"/>
          <ac:spMkLst>
            <pc:docMk/>
            <pc:sldMk cId="3015458282" sldId="1926"/>
            <ac:spMk id="4" creationId="{A4015D6F-4DCE-4C98-B64D-0514083BA767}"/>
          </ac:spMkLst>
        </pc:spChg>
        <pc:picChg chg="add mod ord">
          <ac:chgData name="Stephen Mann" userId="d1f6095e-5378-425d-a7e0-21061591bb3e" providerId="ADAL" clId="{60C24EF6-EE43-414A-9C6C-C9F14A63F7C8}" dt="2019-04-17T01:10:57.901" v="3543" actId="26606"/>
          <ac:picMkLst>
            <pc:docMk/>
            <pc:sldMk cId="3015458282" sldId="1926"/>
            <ac:picMk id="8" creationId="{282E08F4-9E09-4C56-9A1F-8A711B97B4DB}"/>
          </ac:picMkLst>
        </pc:picChg>
      </pc:sldChg>
      <pc:sldChg chg="addSp delSp modSp mod ord setBg modClrScheme chgLayout">
        <pc:chgData name="Stephen Mann" userId="d1f6095e-5378-425d-a7e0-21061591bb3e" providerId="ADAL" clId="{60C24EF6-EE43-414A-9C6C-C9F14A63F7C8}" dt="2019-04-23T15:26:41.350" v="3797"/>
        <pc:sldMkLst>
          <pc:docMk/>
          <pc:sldMk cId="3517144454" sldId="1927"/>
        </pc:sldMkLst>
        <pc:spChg chg="mod ord">
          <ac:chgData name="Stephen Mann" userId="d1f6095e-5378-425d-a7e0-21061591bb3e" providerId="ADAL" clId="{60C24EF6-EE43-414A-9C6C-C9F14A63F7C8}" dt="2019-04-15T19:59:53.764" v="3322" actId="26606"/>
          <ac:spMkLst>
            <pc:docMk/>
            <pc:sldMk cId="3517144454" sldId="1927"/>
            <ac:spMk id="2" creationId="{B0545305-B002-4089-899F-E3D4525656A8}"/>
          </ac:spMkLst>
        </pc:spChg>
        <pc:spChg chg="del">
          <ac:chgData name="Stephen Mann" userId="d1f6095e-5378-425d-a7e0-21061591bb3e" providerId="ADAL" clId="{60C24EF6-EE43-414A-9C6C-C9F14A63F7C8}" dt="2019-04-15T19:59:41.877" v="3319"/>
          <ac:spMkLst>
            <pc:docMk/>
            <pc:sldMk cId="3517144454" sldId="1927"/>
            <ac:spMk id="4" creationId="{9C2D4B30-3589-4334-B685-E55FBE1EDEC9}"/>
          </ac:spMkLst>
        </pc:spChg>
        <pc:spChg chg="mod">
          <ac:chgData name="Stephen Mann" userId="d1f6095e-5378-425d-a7e0-21061591bb3e" providerId="ADAL" clId="{60C24EF6-EE43-414A-9C6C-C9F14A63F7C8}" dt="2019-04-15T19:59:53.764" v="3322" actId="26606"/>
          <ac:spMkLst>
            <pc:docMk/>
            <pc:sldMk cId="3517144454" sldId="1927"/>
            <ac:spMk id="5" creationId="{97CBE5C2-141F-48F2-8C75-6000568922CA}"/>
          </ac:spMkLst>
        </pc:spChg>
        <pc:picChg chg="add mod">
          <ac:chgData name="Stephen Mann" userId="d1f6095e-5378-425d-a7e0-21061591bb3e" providerId="ADAL" clId="{60C24EF6-EE43-414A-9C6C-C9F14A63F7C8}" dt="2019-04-15T19:59:53.764" v="3322" actId="26606"/>
          <ac:picMkLst>
            <pc:docMk/>
            <pc:sldMk cId="3517144454" sldId="1927"/>
            <ac:picMk id="3" creationId="{24686AC4-ECF8-4E02-87EA-32123DBD250D}"/>
          </ac:picMkLst>
        </pc:picChg>
      </pc:sldChg>
      <pc:sldChg chg="addSp modSp new add">
        <pc:chgData name="Stephen Mann" userId="d1f6095e-5378-425d-a7e0-21061591bb3e" providerId="ADAL" clId="{60C24EF6-EE43-414A-9C6C-C9F14A63F7C8}" dt="2019-04-17T02:09:13.802" v="3714" actId="207"/>
        <pc:sldMkLst>
          <pc:docMk/>
          <pc:sldMk cId="3649448198" sldId="1928"/>
        </pc:sldMkLst>
        <pc:spChg chg="mod">
          <ac:chgData name="Stephen Mann" userId="d1f6095e-5378-425d-a7e0-21061591bb3e" providerId="ADAL" clId="{60C24EF6-EE43-414A-9C6C-C9F14A63F7C8}" dt="2019-04-17T01:12:51.332" v="3555" actId="20577"/>
          <ac:spMkLst>
            <pc:docMk/>
            <pc:sldMk cId="3649448198" sldId="1928"/>
            <ac:spMk id="2" creationId="{6A82E552-9B5B-48A2-AD4B-AD3A1CA08A2E}"/>
          </ac:spMkLst>
        </pc:spChg>
        <pc:spChg chg="mod">
          <ac:chgData name="Stephen Mann" userId="d1f6095e-5378-425d-a7e0-21061591bb3e" providerId="ADAL" clId="{60C24EF6-EE43-414A-9C6C-C9F14A63F7C8}" dt="2019-04-17T01:16:58.738" v="3651" actId="20577"/>
          <ac:spMkLst>
            <pc:docMk/>
            <pc:sldMk cId="3649448198" sldId="1928"/>
            <ac:spMk id="3" creationId="{683F4D76-4061-4F3A-9CB4-BE223B35A6D0}"/>
          </ac:spMkLst>
        </pc:spChg>
        <pc:spChg chg="add mod">
          <ac:chgData name="Stephen Mann" userId="d1f6095e-5378-425d-a7e0-21061591bb3e" providerId="ADAL" clId="{60C24EF6-EE43-414A-9C6C-C9F14A63F7C8}" dt="2019-04-17T02:09:13.802" v="3714" actId="207"/>
          <ac:spMkLst>
            <pc:docMk/>
            <pc:sldMk cId="3649448198" sldId="1928"/>
            <ac:spMk id="4" creationId="{BDE43274-99D7-4DDE-81AE-EC29BE63A45E}"/>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836B08-66E8-46C8-A890-2B9D953721EC}" type="doc">
      <dgm:prSet loTypeId="urn:microsoft.com/office/officeart/2005/8/layout/hProcess7" loCatId="list" qsTypeId="urn:microsoft.com/office/officeart/2005/8/quickstyle/simple4" qsCatId="simple" csTypeId="urn:microsoft.com/office/officeart/2005/8/colors/accent1_2" csCatId="accent1" phldr="1"/>
      <dgm:spPr/>
      <dgm:t>
        <a:bodyPr/>
        <a:lstStyle/>
        <a:p>
          <a:endParaRPr lang="en-US"/>
        </a:p>
      </dgm:t>
    </dgm:pt>
    <dgm:pt modelId="{FB298207-8BD9-44BE-8B58-AD04C530CB24}">
      <dgm:prSet/>
      <dgm:spPr/>
      <dgm:t>
        <a:bodyPr/>
        <a:lstStyle/>
        <a:p>
          <a:r>
            <a:rPr lang="en-US" b="1"/>
            <a:t>Branch</a:t>
          </a:r>
          <a:endParaRPr lang="en-US" dirty="0"/>
        </a:p>
      </dgm:t>
    </dgm:pt>
    <dgm:pt modelId="{37555894-E0A3-4A7B-923F-112AC9939402}" type="parTrans" cxnId="{4E50B4F4-0609-4308-BA5B-1934E2B9EE57}">
      <dgm:prSet/>
      <dgm:spPr/>
      <dgm:t>
        <a:bodyPr/>
        <a:lstStyle/>
        <a:p>
          <a:endParaRPr lang="en-US"/>
        </a:p>
      </dgm:t>
    </dgm:pt>
    <dgm:pt modelId="{6D70AAB2-0869-44E6-9ADD-0DBBB287D05C}" type="sibTrans" cxnId="{4E50B4F4-0609-4308-BA5B-1934E2B9EE57}">
      <dgm:prSet/>
      <dgm:spPr/>
      <dgm:t>
        <a:bodyPr/>
        <a:lstStyle/>
        <a:p>
          <a:endParaRPr lang="en-US"/>
        </a:p>
      </dgm:t>
    </dgm:pt>
    <dgm:pt modelId="{531F1E00-8312-4161-BD0F-006B12F14237}">
      <dgm:prSet/>
      <dgm:spPr/>
      <dgm:t>
        <a:bodyPr/>
        <a:lstStyle/>
        <a:p>
          <a:pPr>
            <a:lnSpc>
              <a:spcPct val="100000"/>
            </a:lnSpc>
          </a:pPr>
          <a:r>
            <a:rPr lang="en-US" dirty="0"/>
            <a:t>The first step when a developer wants to fix a bug or implement a feature is to create a new branch from our main integration branch, master. These are short-lived "topic" branches and developers are encouraged to commit early and to avoid long-running feature branches.</a:t>
          </a:r>
        </a:p>
      </dgm:t>
    </dgm:pt>
    <dgm:pt modelId="{20D97171-94EE-4283-A213-30C531BC42D0}" type="parTrans" cxnId="{D583B6E1-E701-4C3F-8228-EC0E2DC82274}">
      <dgm:prSet/>
      <dgm:spPr/>
      <dgm:t>
        <a:bodyPr/>
        <a:lstStyle/>
        <a:p>
          <a:endParaRPr lang="en-US"/>
        </a:p>
      </dgm:t>
    </dgm:pt>
    <dgm:pt modelId="{8BA548FE-19C2-4710-B3D6-FFDB2B28EA9A}" type="sibTrans" cxnId="{D583B6E1-E701-4C3F-8228-EC0E2DC82274}">
      <dgm:prSet/>
      <dgm:spPr/>
      <dgm:t>
        <a:bodyPr/>
        <a:lstStyle/>
        <a:p>
          <a:endParaRPr lang="en-US"/>
        </a:p>
      </dgm:t>
    </dgm:pt>
    <dgm:pt modelId="{478A24A8-0785-4AD7-A6D8-AE1C53EC7D27}">
      <dgm:prSet/>
      <dgm:spPr/>
      <dgm:t>
        <a:bodyPr/>
        <a:lstStyle/>
        <a:p>
          <a:r>
            <a:rPr lang="en-US" b="1"/>
            <a:t>Push</a:t>
          </a:r>
          <a:endParaRPr lang="en-US"/>
        </a:p>
      </dgm:t>
    </dgm:pt>
    <dgm:pt modelId="{E430D813-A60F-4112-AAFA-EEE1927FE0FF}" type="parTrans" cxnId="{10DFFD21-71C1-4C16-936A-F78D1CDAD6CD}">
      <dgm:prSet/>
      <dgm:spPr/>
      <dgm:t>
        <a:bodyPr/>
        <a:lstStyle/>
        <a:p>
          <a:endParaRPr lang="en-US"/>
        </a:p>
      </dgm:t>
    </dgm:pt>
    <dgm:pt modelId="{F1855591-A066-49A8-9670-ED5A11554A70}" type="sibTrans" cxnId="{10DFFD21-71C1-4C16-936A-F78D1CDAD6CD}">
      <dgm:prSet/>
      <dgm:spPr/>
      <dgm:t>
        <a:bodyPr/>
        <a:lstStyle/>
        <a:p>
          <a:endParaRPr lang="en-US"/>
        </a:p>
      </dgm:t>
    </dgm:pt>
    <dgm:pt modelId="{B34DCEB8-1E7C-4FD5-BA14-F6E02704D799}">
      <dgm:prSet/>
      <dgm:spPr/>
      <dgm:t>
        <a:bodyPr/>
        <a:lstStyle/>
        <a:p>
          <a:pPr>
            <a:lnSpc>
              <a:spcPct val="100000"/>
            </a:lnSpc>
          </a:pPr>
          <a:r>
            <a:rPr lang="en-US" dirty="0"/>
            <a:t>When the developer is ready to get their changes integrated and ship their changes to the rest of the team, they push their local branch to a branch on the server and open a pull request.</a:t>
          </a:r>
        </a:p>
      </dgm:t>
    </dgm:pt>
    <dgm:pt modelId="{CDE51505-0812-4908-9EA5-02506FACA229}" type="parTrans" cxnId="{F38D5271-392C-4B68-A100-3F486D3981A5}">
      <dgm:prSet/>
      <dgm:spPr/>
      <dgm:t>
        <a:bodyPr/>
        <a:lstStyle/>
        <a:p>
          <a:endParaRPr lang="en-US"/>
        </a:p>
      </dgm:t>
    </dgm:pt>
    <dgm:pt modelId="{2CD8F7BE-C22F-41A5-B31D-BAEA6A3772DB}" type="sibTrans" cxnId="{F38D5271-392C-4B68-A100-3F486D3981A5}">
      <dgm:prSet/>
      <dgm:spPr/>
      <dgm:t>
        <a:bodyPr/>
        <a:lstStyle/>
        <a:p>
          <a:endParaRPr lang="en-US"/>
        </a:p>
      </dgm:t>
    </dgm:pt>
    <dgm:pt modelId="{19E66B20-8786-479A-8CD3-B0889BBB9F5A}">
      <dgm:prSet/>
      <dgm:spPr/>
      <dgm:t>
        <a:bodyPr/>
        <a:lstStyle/>
        <a:p>
          <a:r>
            <a:rPr lang="en-US" b="1"/>
            <a:t>Pull Request</a:t>
          </a:r>
          <a:endParaRPr lang="en-US"/>
        </a:p>
      </dgm:t>
    </dgm:pt>
    <dgm:pt modelId="{9791A480-AE16-486B-A8A9-567BF5D9AFA0}" type="parTrans" cxnId="{2258C71C-29B2-4551-A7B7-0FFA5C73E15B}">
      <dgm:prSet/>
      <dgm:spPr/>
      <dgm:t>
        <a:bodyPr/>
        <a:lstStyle/>
        <a:p>
          <a:endParaRPr lang="en-US"/>
        </a:p>
      </dgm:t>
    </dgm:pt>
    <dgm:pt modelId="{8DEC09DB-C3E2-4610-8EB5-71D404685A5C}" type="sibTrans" cxnId="{2258C71C-29B2-4551-A7B7-0FFA5C73E15B}">
      <dgm:prSet/>
      <dgm:spPr/>
      <dgm:t>
        <a:bodyPr/>
        <a:lstStyle/>
        <a:p>
          <a:endParaRPr lang="en-US"/>
        </a:p>
      </dgm:t>
    </dgm:pt>
    <dgm:pt modelId="{9A76A981-E1D0-426D-B213-CF7311E2F607}">
      <dgm:prSet/>
      <dgm:spPr/>
      <dgm:t>
        <a:bodyPr/>
        <a:lstStyle/>
        <a:p>
          <a:pPr>
            <a:lnSpc>
              <a:spcPct val="100000"/>
            </a:lnSpc>
          </a:pPr>
          <a:r>
            <a:rPr lang="en-US" dirty="0"/>
            <a:t>We use Azure DevOps Pull Requests to control how developer's topic branches are merged into master. Pull Requests ensure that our branch policies are satisfied: first, we build the proposed changes and run a quick test pass. Next, we require that other members of the Azure DevOps team review the code and approve the changes. </a:t>
          </a:r>
        </a:p>
      </dgm:t>
    </dgm:pt>
    <dgm:pt modelId="{F6CD21A6-8A02-4A69-B3E8-E6FB730D5241}" type="parTrans" cxnId="{F668BE7C-A8F9-485B-B414-3C463DF2075C}">
      <dgm:prSet/>
      <dgm:spPr/>
      <dgm:t>
        <a:bodyPr/>
        <a:lstStyle/>
        <a:p>
          <a:endParaRPr lang="en-US"/>
        </a:p>
      </dgm:t>
    </dgm:pt>
    <dgm:pt modelId="{9F82EDF9-8890-422F-98AB-3C97619DDEA4}" type="sibTrans" cxnId="{F668BE7C-A8F9-485B-B414-3C463DF2075C}">
      <dgm:prSet/>
      <dgm:spPr/>
      <dgm:t>
        <a:bodyPr/>
        <a:lstStyle/>
        <a:p>
          <a:endParaRPr lang="en-US"/>
        </a:p>
      </dgm:t>
    </dgm:pt>
    <dgm:pt modelId="{C98FDB71-D44A-42E8-9CB3-881E1CC6F031}">
      <dgm:prSet/>
      <dgm:spPr/>
      <dgm:t>
        <a:bodyPr/>
        <a:lstStyle/>
        <a:p>
          <a:r>
            <a:rPr lang="en-US" b="1"/>
            <a:t>Merge</a:t>
          </a:r>
          <a:endParaRPr lang="en-US"/>
        </a:p>
      </dgm:t>
    </dgm:pt>
    <dgm:pt modelId="{408FD26E-07BC-429A-B973-D6810D42B642}" type="parTrans" cxnId="{806AA61D-0254-4230-88DA-BB8A04E8D1AF}">
      <dgm:prSet/>
      <dgm:spPr/>
      <dgm:t>
        <a:bodyPr/>
        <a:lstStyle/>
        <a:p>
          <a:endParaRPr lang="en-US"/>
        </a:p>
      </dgm:t>
    </dgm:pt>
    <dgm:pt modelId="{AEA2E3B6-4180-4EC9-93D4-4CDD46036C87}" type="sibTrans" cxnId="{806AA61D-0254-4230-88DA-BB8A04E8D1AF}">
      <dgm:prSet/>
      <dgm:spPr/>
      <dgm:t>
        <a:bodyPr/>
        <a:lstStyle/>
        <a:p>
          <a:endParaRPr lang="en-US"/>
        </a:p>
      </dgm:t>
    </dgm:pt>
    <dgm:pt modelId="{F4A45B67-37BD-4730-A78A-CF9DC2D61DC1}">
      <dgm:prSet/>
      <dgm:spPr/>
      <dgm:t>
        <a:bodyPr/>
        <a:lstStyle/>
        <a:p>
          <a:pPr>
            <a:lnSpc>
              <a:spcPct val="100000"/>
            </a:lnSpc>
          </a:pPr>
          <a:r>
            <a:rPr lang="en-US" dirty="0"/>
            <a:t>Once all the build policies are satisfied and reviewers have signed off, then the pull request is completed. This means that the topic branch is merged into the main integration branch, master.</a:t>
          </a:r>
        </a:p>
      </dgm:t>
    </dgm:pt>
    <dgm:pt modelId="{DAA79246-EF99-4C85-B962-9039D71E6207}" type="parTrans" cxnId="{582391D8-A637-461D-A15A-FA9D3C677842}">
      <dgm:prSet/>
      <dgm:spPr/>
      <dgm:t>
        <a:bodyPr/>
        <a:lstStyle/>
        <a:p>
          <a:endParaRPr lang="en-US"/>
        </a:p>
      </dgm:t>
    </dgm:pt>
    <dgm:pt modelId="{F88FD086-ADA4-4551-BEEF-B1354943A5C6}" type="sibTrans" cxnId="{582391D8-A637-461D-A15A-FA9D3C677842}">
      <dgm:prSet/>
      <dgm:spPr/>
      <dgm:t>
        <a:bodyPr/>
        <a:lstStyle/>
        <a:p>
          <a:endParaRPr lang="en-US"/>
        </a:p>
      </dgm:t>
    </dgm:pt>
    <dgm:pt modelId="{50C88CEA-EBA3-43DC-A204-9F0C2EF13E53}" type="pres">
      <dgm:prSet presAssocID="{9E836B08-66E8-46C8-A890-2B9D953721EC}" presName="Name0" presStyleCnt="0">
        <dgm:presLayoutVars>
          <dgm:dir/>
          <dgm:animLvl val="lvl"/>
          <dgm:resizeHandles val="exact"/>
        </dgm:presLayoutVars>
      </dgm:prSet>
      <dgm:spPr/>
    </dgm:pt>
    <dgm:pt modelId="{5C51C724-14AD-4C65-8DF5-A1C70AC57B2D}" type="pres">
      <dgm:prSet presAssocID="{FB298207-8BD9-44BE-8B58-AD04C530CB24}" presName="compositeNode" presStyleCnt="0">
        <dgm:presLayoutVars>
          <dgm:bulletEnabled val="1"/>
        </dgm:presLayoutVars>
      </dgm:prSet>
      <dgm:spPr/>
    </dgm:pt>
    <dgm:pt modelId="{AD485B02-E6E7-4071-8D1D-6669407343EE}" type="pres">
      <dgm:prSet presAssocID="{FB298207-8BD9-44BE-8B58-AD04C530CB24}" presName="bgRect" presStyleLbl="node1" presStyleIdx="0" presStyleCnt="4"/>
      <dgm:spPr/>
    </dgm:pt>
    <dgm:pt modelId="{D0AFFAED-3DA1-4D29-B7CB-0205E119D433}" type="pres">
      <dgm:prSet presAssocID="{FB298207-8BD9-44BE-8B58-AD04C530CB24}" presName="parentNode" presStyleLbl="node1" presStyleIdx="0" presStyleCnt="4">
        <dgm:presLayoutVars>
          <dgm:chMax val="0"/>
          <dgm:bulletEnabled val="1"/>
        </dgm:presLayoutVars>
      </dgm:prSet>
      <dgm:spPr/>
    </dgm:pt>
    <dgm:pt modelId="{3E78D582-4CC7-4504-B3C2-9C7EBD1BB206}" type="pres">
      <dgm:prSet presAssocID="{FB298207-8BD9-44BE-8B58-AD04C530CB24}" presName="childNode" presStyleLbl="node1" presStyleIdx="0" presStyleCnt="4">
        <dgm:presLayoutVars>
          <dgm:bulletEnabled val="1"/>
        </dgm:presLayoutVars>
      </dgm:prSet>
      <dgm:spPr/>
    </dgm:pt>
    <dgm:pt modelId="{93F64191-8871-4F4E-A832-82B3223FBE95}" type="pres">
      <dgm:prSet presAssocID="{6D70AAB2-0869-44E6-9ADD-0DBBB287D05C}" presName="hSp" presStyleCnt="0"/>
      <dgm:spPr/>
    </dgm:pt>
    <dgm:pt modelId="{17E115EE-BC1A-47AC-BCC0-111ACBBCB5E5}" type="pres">
      <dgm:prSet presAssocID="{6D70AAB2-0869-44E6-9ADD-0DBBB287D05C}" presName="vProcSp" presStyleCnt="0"/>
      <dgm:spPr/>
    </dgm:pt>
    <dgm:pt modelId="{3297E323-6461-4009-8B1B-39BAEC9A4251}" type="pres">
      <dgm:prSet presAssocID="{6D70AAB2-0869-44E6-9ADD-0DBBB287D05C}" presName="vSp1" presStyleCnt="0"/>
      <dgm:spPr/>
    </dgm:pt>
    <dgm:pt modelId="{3A48BF9E-C8D3-446F-9437-6949B654747B}" type="pres">
      <dgm:prSet presAssocID="{6D70AAB2-0869-44E6-9ADD-0DBBB287D05C}" presName="simulatedConn" presStyleLbl="solidFgAcc1" presStyleIdx="0" presStyleCnt="3"/>
      <dgm:spPr/>
    </dgm:pt>
    <dgm:pt modelId="{3C7162DC-3033-4719-B0F8-A6AC0980F0CE}" type="pres">
      <dgm:prSet presAssocID="{6D70AAB2-0869-44E6-9ADD-0DBBB287D05C}" presName="vSp2" presStyleCnt="0"/>
      <dgm:spPr/>
    </dgm:pt>
    <dgm:pt modelId="{CB9504B6-9F04-48C1-8CB7-B6EFA7DF0522}" type="pres">
      <dgm:prSet presAssocID="{6D70AAB2-0869-44E6-9ADD-0DBBB287D05C}" presName="sibTrans" presStyleCnt="0"/>
      <dgm:spPr/>
    </dgm:pt>
    <dgm:pt modelId="{6F243AF4-0973-4599-B0A9-0AD9CAB50C5A}" type="pres">
      <dgm:prSet presAssocID="{478A24A8-0785-4AD7-A6D8-AE1C53EC7D27}" presName="compositeNode" presStyleCnt="0">
        <dgm:presLayoutVars>
          <dgm:bulletEnabled val="1"/>
        </dgm:presLayoutVars>
      </dgm:prSet>
      <dgm:spPr/>
    </dgm:pt>
    <dgm:pt modelId="{B42F5CBC-F80B-4FC9-8577-97929880D996}" type="pres">
      <dgm:prSet presAssocID="{478A24A8-0785-4AD7-A6D8-AE1C53EC7D27}" presName="bgRect" presStyleLbl="node1" presStyleIdx="1" presStyleCnt="4"/>
      <dgm:spPr/>
    </dgm:pt>
    <dgm:pt modelId="{C25E22FC-841C-4D2A-8704-55638B2BCDAB}" type="pres">
      <dgm:prSet presAssocID="{478A24A8-0785-4AD7-A6D8-AE1C53EC7D27}" presName="parentNode" presStyleLbl="node1" presStyleIdx="1" presStyleCnt="4">
        <dgm:presLayoutVars>
          <dgm:chMax val="0"/>
          <dgm:bulletEnabled val="1"/>
        </dgm:presLayoutVars>
      </dgm:prSet>
      <dgm:spPr/>
    </dgm:pt>
    <dgm:pt modelId="{855003A2-4AF9-4F9F-9B03-4FAA57459972}" type="pres">
      <dgm:prSet presAssocID="{478A24A8-0785-4AD7-A6D8-AE1C53EC7D27}" presName="childNode" presStyleLbl="node1" presStyleIdx="1" presStyleCnt="4">
        <dgm:presLayoutVars>
          <dgm:bulletEnabled val="1"/>
        </dgm:presLayoutVars>
      </dgm:prSet>
      <dgm:spPr/>
    </dgm:pt>
    <dgm:pt modelId="{5C0AF5A5-EAAB-4B9C-BCCA-12760418D328}" type="pres">
      <dgm:prSet presAssocID="{F1855591-A066-49A8-9670-ED5A11554A70}" presName="hSp" presStyleCnt="0"/>
      <dgm:spPr/>
    </dgm:pt>
    <dgm:pt modelId="{757C3D2D-3DE3-4B3B-965A-B700AC931E73}" type="pres">
      <dgm:prSet presAssocID="{F1855591-A066-49A8-9670-ED5A11554A70}" presName="vProcSp" presStyleCnt="0"/>
      <dgm:spPr/>
    </dgm:pt>
    <dgm:pt modelId="{C2D48BCE-C23E-4956-8E3E-47D8E814EBEA}" type="pres">
      <dgm:prSet presAssocID="{F1855591-A066-49A8-9670-ED5A11554A70}" presName="vSp1" presStyleCnt="0"/>
      <dgm:spPr/>
    </dgm:pt>
    <dgm:pt modelId="{DCE1C16F-1AA0-4023-851D-FDA876541C55}" type="pres">
      <dgm:prSet presAssocID="{F1855591-A066-49A8-9670-ED5A11554A70}" presName="simulatedConn" presStyleLbl="solidFgAcc1" presStyleIdx="1" presStyleCnt="3"/>
      <dgm:spPr/>
    </dgm:pt>
    <dgm:pt modelId="{62739E33-5A7F-4346-BAE0-B516936D4399}" type="pres">
      <dgm:prSet presAssocID="{F1855591-A066-49A8-9670-ED5A11554A70}" presName="vSp2" presStyleCnt="0"/>
      <dgm:spPr/>
    </dgm:pt>
    <dgm:pt modelId="{0778B69D-9AD1-4E6F-9D7B-6AC9C9AF81A4}" type="pres">
      <dgm:prSet presAssocID="{F1855591-A066-49A8-9670-ED5A11554A70}" presName="sibTrans" presStyleCnt="0"/>
      <dgm:spPr/>
    </dgm:pt>
    <dgm:pt modelId="{FA5CA3AD-57CD-4DA4-A007-C2913B235CFD}" type="pres">
      <dgm:prSet presAssocID="{19E66B20-8786-479A-8CD3-B0889BBB9F5A}" presName="compositeNode" presStyleCnt="0">
        <dgm:presLayoutVars>
          <dgm:bulletEnabled val="1"/>
        </dgm:presLayoutVars>
      </dgm:prSet>
      <dgm:spPr/>
    </dgm:pt>
    <dgm:pt modelId="{E703BDBA-2B26-47B9-8B30-3ABCED438452}" type="pres">
      <dgm:prSet presAssocID="{19E66B20-8786-479A-8CD3-B0889BBB9F5A}" presName="bgRect" presStyleLbl="node1" presStyleIdx="2" presStyleCnt="4"/>
      <dgm:spPr/>
    </dgm:pt>
    <dgm:pt modelId="{69F66FE3-A8BE-4662-95F1-C8B7A7E64E82}" type="pres">
      <dgm:prSet presAssocID="{19E66B20-8786-479A-8CD3-B0889BBB9F5A}" presName="parentNode" presStyleLbl="node1" presStyleIdx="2" presStyleCnt="4">
        <dgm:presLayoutVars>
          <dgm:chMax val="0"/>
          <dgm:bulletEnabled val="1"/>
        </dgm:presLayoutVars>
      </dgm:prSet>
      <dgm:spPr/>
    </dgm:pt>
    <dgm:pt modelId="{DCC4E0FE-ED15-4625-B4ED-CDC788870DBC}" type="pres">
      <dgm:prSet presAssocID="{19E66B20-8786-479A-8CD3-B0889BBB9F5A}" presName="childNode" presStyleLbl="node1" presStyleIdx="2" presStyleCnt="4">
        <dgm:presLayoutVars>
          <dgm:bulletEnabled val="1"/>
        </dgm:presLayoutVars>
      </dgm:prSet>
      <dgm:spPr/>
    </dgm:pt>
    <dgm:pt modelId="{067F65E1-33B1-4327-9003-5C5B6762033C}" type="pres">
      <dgm:prSet presAssocID="{8DEC09DB-C3E2-4610-8EB5-71D404685A5C}" presName="hSp" presStyleCnt="0"/>
      <dgm:spPr/>
    </dgm:pt>
    <dgm:pt modelId="{97C895D2-2F80-458C-B218-FD2905A7A662}" type="pres">
      <dgm:prSet presAssocID="{8DEC09DB-C3E2-4610-8EB5-71D404685A5C}" presName="vProcSp" presStyleCnt="0"/>
      <dgm:spPr/>
    </dgm:pt>
    <dgm:pt modelId="{57655CEF-2226-453E-B1A3-67D0EA0D0A1B}" type="pres">
      <dgm:prSet presAssocID="{8DEC09DB-C3E2-4610-8EB5-71D404685A5C}" presName="vSp1" presStyleCnt="0"/>
      <dgm:spPr/>
    </dgm:pt>
    <dgm:pt modelId="{768756A2-58AB-4B12-8E91-4A199857758D}" type="pres">
      <dgm:prSet presAssocID="{8DEC09DB-C3E2-4610-8EB5-71D404685A5C}" presName="simulatedConn" presStyleLbl="solidFgAcc1" presStyleIdx="2" presStyleCnt="3"/>
      <dgm:spPr/>
    </dgm:pt>
    <dgm:pt modelId="{5EB6351B-EBC3-414D-B320-161EA5F8B4CF}" type="pres">
      <dgm:prSet presAssocID="{8DEC09DB-C3E2-4610-8EB5-71D404685A5C}" presName="vSp2" presStyleCnt="0"/>
      <dgm:spPr/>
    </dgm:pt>
    <dgm:pt modelId="{FBB18C80-2371-484B-AEF0-8F4B386C58F5}" type="pres">
      <dgm:prSet presAssocID="{8DEC09DB-C3E2-4610-8EB5-71D404685A5C}" presName="sibTrans" presStyleCnt="0"/>
      <dgm:spPr/>
    </dgm:pt>
    <dgm:pt modelId="{E352439F-7BAA-4C9E-95AC-D5AB24331DE0}" type="pres">
      <dgm:prSet presAssocID="{C98FDB71-D44A-42E8-9CB3-881E1CC6F031}" presName="compositeNode" presStyleCnt="0">
        <dgm:presLayoutVars>
          <dgm:bulletEnabled val="1"/>
        </dgm:presLayoutVars>
      </dgm:prSet>
      <dgm:spPr/>
    </dgm:pt>
    <dgm:pt modelId="{1F27BC42-5DAC-4713-86E0-BDDA5AEB9027}" type="pres">
      <dgm:prSet presAssocID="{C98FDB71-D44A-42E8-9CB3-881E1CC6F031}" presName="bgRect" presStyleLbl="node1" presStyleIdx="3" presStyleCnt="4"/>
      <dgm:spPr/>
    </dgm:pt>
    <dgm:pt modelId="{B4E3B80A-4D13-4CB3-8D00-82EB303B303D}" type="pres">
      <dgm:prSet presAssocID="{C98FDB71-D44A-42E8-9CB3-881E1CC6F031}" presName="parentNode" presStyleLbl="node1" presStyleIdx="3" presStyleCnt="4">
        <dgm:presLayoutVars>
          <dgm:chMax val="0"/>
          <dgm:bulletEnabled val="1"/>
        </dgm:presLayoutVars>
      </dgm:prSet>
      <dgm:spPr/>
    </dgm:pt>
    <dgm:pt modelId="{D519138D-D032-4137-A3D4-FE552277168C}" type="pres">
      <dgm:prSet presAssocID="{C98FDB71-D44A-42E8-9CB3-881E1CC6F031}" presName="childNode" presStyleLbl="node1" presStyleIdx="3" presStyleCnt="4">
        <dgm:presLayoutVars>
          <dgm:bulletEnabled val="1"/>
        </dgm:presLayoutVars>
      </dgm:prSet>
      <dgm:spPr/>
    </dgm:pt>
  </dgm:ptLst>
  <dgm:cxnLst>
    <dgm:cxn modelId="{E115110F-D6E9-409F-8469-26D614C328D8}" type="presOf" srcId="{FB298207-8BD9-44BE-8B58-AD04C530CB24}" destId="{D0AFFAED-3DA1-4D29-B7CB-0205E119D433}" srcOrd="1" destOrd="0" presId="urn:microsoft.com/office/officeart/2005/8/layout/hProcess7"/>
    <dgm:cxn modelId="{2258C71C-29B2-4551-A7B7-0FFA5C73E15B}" srcId="{9E836B08-66E8-46C8-A890-2B9D953721EC}" destId="{19E66B20-8786-479A-8CD3-B0889BBB9F5A}" srcOrd="2" destOrd="0" parTransId="{9791A480-AE16-486B-A8A9-567BF5D9AFA0}" sibTransId="{8DEC09DB-C3E2-4610-8EB5-71D404685A5C}"/>
    <dgm:cxn modelId="{806AA61D-0254-4230-88DA-BB8A04E8D1AF}" srcId="{9E836B08-66E8-46C8-A890-2B9D953721EC}" destId="{C98FDB71-D44A-42E8-9CB3-881E1CC6F031}" srcOrd="3" destOrd="0" parTransId="{408FD26E-07BC-429A-B973-D6810D42B642}" sibTransId="{AEA2E3B6-4180-4EC9-93D4-4CDD46036C87}"/>
    <dgm:cxn modelId="{10DFFD21-71C1-4C16-936A-F78D1CDAD6CD}" srcId="{9E836B08-66E8-46C8-A890-2B9D953721EC}" destId="{478A24A8-0785-4AD7-A6D8-AE1C53EC7D27}" srcOrd="1" destOrd="0" parTransId="{E430D813-A60F-4112-AAFA-EEE1927FE0FF}" sibTransId="{F1855591-A066-49A8-9670-ED5A11554A70}"/>
    <dgm:cxn modelId="{B2DBFA29-FB23-4CE8-B068-4FDB85BFCEEB}" type="presOf" srcId="{B34DCEB8-1E7C-4FD5-BA14-F6E02704D799}" destId="{855003A2-4AF9-4F9F-9B03-4FAA57459972}" srcOrd="0" destOrd="0" presId="urn:microsoft.com/office/officeart/2005/8/layout/hProcess7"/>
    <dgm:cxn modelId="{7BC67B65-1F39-4E4F-BE62-B1723EFE3911}" type="presOf" srcId="{F4A45B67-37BD-4730-A78A-CF9DC2D61DC1}" destId="{D519138D-D032-4137-A3D4-FE552277168C}" srcOrd="0" destOrd="0" presId="urn:microsoft.com/office/officeart/2005/8/layout/hProcess7"/>
    <dgm:cxn modelId="{33BF6B4D-9B27-41E5-8424-9F554632F558}" type="presOf" srcId="{19E66B20-8786-479A-8CD3-B0889BBB9F5A}" destId="{69F66FE3-A8BE-4662-95F1-C8B7A7E64E82}" srcOrd="1" destOrd="0" presId="urn:microsoft.com/office/officeart/2005/8/layout/hProcess7"/>
    <dgm:cxn modelId="{022D434E-CA96-4A41-839D-3ED24CC290A4}" type="presOf" srcId="{9E836B08-66E8-46C8-A890-2B9D953721EC}" destId="{50C88CEA-EBA3-43DC-A204-9F0C2EF13E53}" srcOrd="0" destOrd="0" presId="urn:microsoft.com/office/officeart/2005/8/layout/hProcess7"/>
    <dgm:cxn modelId="{F38D5271-392C-4B68-A100-3F486D3981A5}" srcId="{478A24A8-0785-4AD7-A6D8-AE1C53EC7D27}" destId="{B34DCEB8-1E7C-4FD5-BA14-F6E02704D799}" srcOrd="0" destOrd="0" parTransId="{CDE51505-0812-4908-9EA5-02506FACA229}" sibTransId="{2CD8F7BE-C22F-41A5-B31D-BAEA6A3772DB}"/>
    <dgm:cxn modelId="{F668BE7C-A8F9-485B-B414-3C463DF2075C}" srcId="{19E66B20-8786-479A-8CD3-B0889BBB9F5A}" destId="{9A76A981-E1D0-426D-B213-CF7311E2F607}" srcOrd="0" destOrd="0" parTransId="{F6CD21A6-8A02-4A69-B3E8-E6FB730D5241}" sibTransId="{9F82EDF9-8890-422F-98AB-3C97619DDEA4}"/>
    <dgm:cxn modelId="{CFDAE982-1731-436F-9076-421692F66BF7}" type="presOf" srcId="{531F1E00-8312-4161-BD0F-006B12F14237}" destId="{3E78D582-4CC7-4504-B3C2-9C7EBD1BB206}" srcOrd="0" destOrd="0" presId="urn:microsoft.com/office/officeart/2005/8/layout/hProcess7"/>
    <dgm:cxn modelId="{268DE89F-3CAB-46E9-8BEC-D7A987774EA7}" type="presOf" srcId="{C98FDB71-D44A-42E8-9CB3-881E1CC6F031}" destId="{1F27BC42-5DAC-4713-86E0-BDDA5AEB9027}" srcOrd="0" destOrd="0" presId="urn:microsoft.com/office/officeart/2005/8/layout/hProcess7"/>
    <dgm:cxn modelId="{4F5D6AB2-19FB-43C9-8056-E3271578445B}" type="presOf" srcId="{FB298207-8BD9-44BE-8B58-AD04C530CB24}" destId="{AD485B02-E6E7-4071-8D1D-6669407343EE}" srcOrd="0" destOrd="0" presId="urn:microsoft.com/office/officeart/2005/8/layout/hProcess7"/>
    <dgm:cxn modelId="{49DD1FC7-C408-4CE9-AAA1-F002F3204CC5}" type="presOf" srcId="{C98FDB71-D44A-42E8-9CB3-881E1CC6F031}" destId="{B4E3B80A-4D13-4CB3-8D00-82EB303B303D}" srcOrd="1" destOrd="0" presId="urn:microsoft.com/office/officeart/2005/8/layout/hProcess7"/>
    <dgm:cxn modelId="{1D61CECD-9C37-4A95-80A7-CC1DB55060DA}" type="presOf" srcId="{478A24A8-0785-4AD7-A6D8-AE1C53EC7D27}" destId="{B42F5CBC-F80B-4FC9-8577-97929880D996}" srcOrd="0" destOrd="0" presId="urn:microsoft.com/office/officeart/2005/8/layout/hProcess7"/>
    <dgm:cxn modelId="{5A6DFECE-4D23-44B6-9232-DB0BE389B2D8}" type="presOf" srcId="{478A24A8-0785-4AD7-A6D8-AE1C53EC7D27}" destId="{C25E22FC-841C-4D2A-8704-55638B2BCDAB}" srcOrd="1" destOrd="0" presId="urn:microsoft.com/office/officeart/2005/8/layout/hProcess7"/>
    <dgm:cxn modelId="{91909ED5-D95A-441F-9A84-ED0CC14B3DFC}" type="presOf" srcId="{9A76A981-E1D0-426D-B213-CF7311E2F607}" destId="{DCC4E0FE-ED15-4625-B4ED-CDC788870DBC}" srcOrd="0" destOrd="0" presId="urn:microsoft.com/office/officeart/2005/8/layout/hProcess7"/>
    <dgm:cxn modelId="{582391D8-A637-461D-A15A-FA9D3C677842}" srcId="{C98FDB71-D44A-42E8-9CB3-881E1CC6F031}" destId="{F4A45B67-37BD-4730-A78A-CF9DC2D61DC1}" srcOrd="0" destOrd="0" parTransId="{DAA79246-EF99-4C85-B962-9039D71E6207}" sibTransId="{F88FD086-ADA4-4551-BEEF-B1354943A5C6}"/>
    <dgm:cxn modelId="{D583B6E1-E701-4C3F-8228-EC0E2DC82274}" srcId="{FB298207-8BD9-44BE-8B58-AD04C530CB24}" destId="{531F1E00-8312-4161-BD0F-006B12F14237}" srcOrd="0" destOrd="0" parTransId="{20D97171-94EE-4283-A213-30C531BC42D0}" sibTransId="{8BA548FE-19C2-4710-B3D6-FFDB2B28EA9A}"/>
    <dgm:cxn modelId="{78E935EE-F006-4D19-8AFD-1B90044294D9}" type="presOf" srcId="{19E66B20-8786-479A-8CD3-B0889BBB9F5A}" destId="{E703BDBA-2B26-47B9-8B30-3ABCED438452}" srcOrd="0" destOrd="0" presId="urn:microsoft.com/office/officeart/2005/8/layout/hProcess7"/>
    <dgm:cxn modelId="{4E50B4F4-0609-4308-BA5B-1934E2B9EE57}" srcId="{9E836B08-66E8-46C8-A890-2B9D953721EC}" destId="{FB298207-8BD9-44BE-8B58-AD04C530CB24}" srcOrd="0" destOrd="0" parTransId="{37555894-E0A3-4A7B-923F-112AC9939402}" sibTransId="{6D70AAB2-0869-44E6-9ADD-0DBBB287D05C}"/>
    <dgm:cxn modelId="{4538EA2A-3125-459B-96A9-F587E78A6854}" type="presParOf" srcId="{50C88CEA-EBA3-43DC-A204-9F0C2EF13E53}" destId="{5C51C724-14AD-4C65-8DF5-A1C70AC57B2D}" srcOrd="0" destOrd="0" presId="urn:microsoft.com/office/officeart/2005/8/layout/hProcess7"/>
    <dgm:cxn modelId="{E64F1B77-59A9-470D-8FC7-79745E26DDCC}" type="presParOf" srcId="{5C51C724-14AD-4C65-8DF5-A1C70AC57B2D}" destId="{AD485B02-E6E7-4071-8D1D-6669407343EE}" srcOrd="0" destOrd="0" presId="urn:microsoft.com/office/officeart/2005/8/layout/hProcess7"/>
    <dgm:cxn modelId="{8DA70AED-F7EC-4106-961D-0ED9FB297D04}" type="presParOf" srcId="{5C51C724-14AD-4C65-8DF5-A1C70AC57B2D}" destId="{D0AFFAED-3DA1-4D29-B7CB-0205E119D433}" srcOrd="1" destOrd="0" presId="urn:microsoft.com/office/officeart/2005/8/layout/hProcess7"/>
    <dgm:cxn modelId="{EA8C086F-9252-4121-ACE3-588565D3DBE7}" type="presParOf" srcId="{5C51C724-14AD-4C65-8DF5-A1C70AC57B2D}" destId="{3E78D582-4CC7-4504-B3C2-9C7EBD1BB206}" srcOrd="2" destOrd="0" presId="urn:microsoft.com/office/officeart/2005/8/layout/hProcess7"/>
    <dgm:cxn modelId="{711CFCAB-98A1-4972-BADE-694279ABFC25}" type="presParOf" srcId="{50C88CEA-EBA3-43DC-A204-9F0C2EF13E53}" destId="{93F64191-8871-4F4E-A832-82B3223FBE95}" srcOrd="1" destOrd="0" presId="urn:microsoft.com/office/officeart/2005/8/layout/hProcess7"/>
    <dgm:cxn modelId="{EFBC7C98-DCBD-4B39-A2E1-345861A9AA0C}" type="presParOf" srcId="{50C88CEA-EBA3-43DC-A204-9F0C2EF13E53}" destId="{17E115EE-BC1A-47AC-BCC0-111ACBBCB5E5}" srcOrd="2" destOrd="0" presId="urn:microsoft.com/office/officeart/2005/8/layout/hProcess7"/>
    <dgm:cxn modelId="{02A7AD89-97B6-46CB-AE6C-B759669890F8}" type="presParOf" srcId="{17E115EE-BC1A-47AC-BCC0-111ACBBCB5E5}" destId="{3297E323-6461-4009-8B1B-39BAEC9A4251}" srcOrd="0" destOrd="0" presId="urn:microsoft.com/office/officeart/2005/8/layout/hProcess7"/>
    <dgm:cxn modelId="{8D794598-EEED-45BD-BEE1-4F36D83799D8}" type="presParOf" srcId="{17E115EE-BC1A-47AC-BCC0-111ACBBCB5E5}" destId="{3A48BF9E-C8D3-446F-9437-6949B654747B}" srcOrd="1" destOrd="0" presId="urn:microsoft.com/office/officeart/2005/8/layout/hProcess7"/>
    <dgm:cxn modelId="{5280C53B-B5B6-46C2-9115-2A1A864D4322}" type="presParOf" srcId="{17E115EE-BC1A-47AC-BCC0-111ACBBCB5E5}" destId="{3C7162DC-3033-4719-B0F8-A6AC0980F0CE}" srcOrd="2" destOrd="0" presId="urn:microsoft.com/office/officeart/2005/8/layout/hProcess7"/>
    <dgm:cxn modelId="{BE1DA18A-6972-4666-90F8-C179ACC275AD}" type="presParOf" srcId="{50C88CEA-EBA3-43DC-A204-9F0C2EF13E53}" destId="{CB9504B6-9F04-48C1-8CB7-B6EFA7DF0522}" srcOrd="3" destOrd="0" presId="urn:microsoft.com/office/officeart/2005/8/layout/hProcess7"/>
    <dgm:cxn modelId="{B7D0CCDD-3900-49B6-B882-31155E73DF5A}" type="presParOf" srcId="{50C88CEA-EBA3-43DC-A204-9F0C2EF13E53}" destId="{6F243AF4-0973-4599-B0A9-0AD9CAB50C5A}" srcOrd="4" destOrd="0" presId="urn:microsoft.com/office/officeart/2005/8/layout/hProcess7"/>
    <dgm:cxn modelId="{9BB43DCA-7CED-48DC-A73A-C7D6997D2CDA}" type="presParOf" srcId="{6F243AF4-0973-4599-B0A9-0AD9CAB50C5A}" destId="{B42F5CBC-F80B-4FC9-8577-97929880D996}" srcOrd="0" destOrd="0" presId="urn:microsoft.com/office/officeart/2005/8/layout/hProcess7"/>
    <dgm:cxn modelId="{92F790CB-4C10-4339-956B-4693A954E5D4}" type="presParOf" srcId="{6F243AF4-0973-4599-B0A9-0AD9CAB50C5A}" destId="{C25E22FC-841C-4D2A-8704-55638B2BCDAB}" srcOrd="1" destOrd="0" presId="urn:microsoft.com/office/officeart/2005/8/layout/hProcess7"/>
    <dgm:cxn modelId="{885A1260-F644-422C-BD26-ADCC6CCFE2C8}" type="presParOf" srcId="{6F243AF4-0973-4599-B0A9-0AD9CAB50C5A}" destId="{855003A2-4AF9-4F9F-9B03-4FAA57459972}" srcOrd="2" destOrd="0" presId="urn:microsoft.com/office/officeart/2005/8/layout/hProcess7"/>
    <dgm:cxn modelId="{7DEE716B-FFF6-49A0-BA7E-2950BEAD4FF5}" type="presParOf" srcId="{50C88CEA-EBA3-43DC-A204-9F0C2EF13E53}" destId="{5C0AF5A5-EAAB-4B9C-BCCA-12760418D328}" srcOrd="5" destOrd="0" presId="urn:microsoft.com/office/officeart/2005/8/layout/hProcess7"/>
    <dgm:cxn modelId="{17E7A3D6-77DB-490C-826F-8493E0C2CD91}" type="presParOf" srcId="{50C88CEA-EBA3-43DC-A204-9F0C2EF13E53}" destId="{757C3D2D-3DE3-4B3B-965A-B700AC931E73}" srcOrd="6" destOrd="0" presId="urn:microsoft.com/office/officeart/2005/8/layout/hProcess7"/>
    <dgm:cxn modelId="{E7B14BB3-E4CA-46E5-96F4-2CE155FF5BF4}" type="presParOf" srcId="{757C3D2D-3DE3-4B3B-965A-B700AC931E73}" destId="{C2D48BCE-C23E-4956-8E3E-47D8E814EBEA}" srcOrd="0" destOrd="0" presId="urn:microsoft.com/office/officeart/2005/8/layout/hProcess7"/>
    <dgm:cxn modelId="{7F92F560-A2B7-4E12-9C31-A466AF386D67}" type="presParOf" srcId="{757C3D2D-3DE3-4B3B-965A-B700AC931E73}" destId="{DCE1C16F-1AA0-4023-851D-FDA876541C55}" srcOrd="1" destOrd="0" presId="urn:microsoft.com/office/officeart/2005/8/layout/hProcess7"/>
    <dgm:cxn modelId="{C8FF81C8-AA1C-4FEB-8705-0EDFF158E68F}" type="presParOf" srcId="{757C3D2D-3DE3-4B3B-965A-B700AC931E73}" destId="{62739E33-5A7F-4346-BAE0-B516936D4399}" srcOrd="2" destOrd="0" presId="urn:microsoft.com/office/officeart/2005/8/layout/hProcess7"/>
    <dgm:cxn modelId="{2A60075E-C7B5-4782-840B-3613C9A25840}" type="presParOf" srcId="{50C88CEA-EBA3-43DC-A204-9F0C2EF13E53}" destId="{0778B69D-9AD1-4E6F-9D7B-6AC9C9AF81A4}" srcOrd="7" destOrd="0" presId="urn:microsoft.com/office/officeart/2005/8/layout/hProcess7"/>
    <dgm:cxn modelId="{3B442FFE-B2D5-4A00-8FCD-E329ADE53C05}" type="presParOf" srcId="{50C88CEA-EBA3-43DC-A204-9F0C2EF13E53}" destId="{FA5CA3AD-57CD-4DA4-A007-C2913B235CFD}" srcOrd="8" destOrd="0" presId="urn:microsoft.com/office/officeart/2005/8/layout/hProcess7"/>
    <dgm:cxn modelId="{29B0EB85-A33B-4962-B70B-54F25E2E2435}" type="presParOf" srcId="{FA5CA3AD-57CD-4DA4-A007-C2913B235CFD}" destId="{E703BDBA-2B26-47B9-8B30-3ABCED438452}" srcOrd="0" destOrd="0" presId="urn:microsoft.com/office/officeart/2005/8/layout/hProcess7"/>
    <dgm:cxn modelId="{85D83A33-D117-40B1-B4C2-E84428D7C4E8}" type="presParOf" srcId="{FA5CA3AD-57CD-4DA4-A007-C2913B235CFD}" destId="{69F66FE3-A8BE-4662-95F1-C8B7A7E64E82}" srcOrd="1" destOrd="0" presId="urn:microsoft.com/office/officeart/2005/8/layout/hProcess7"/>
    <dgm:cxn modelId="{964A9858-81EF-4643-9C0C-5C944461F1CE}" type="presParOf" srcId="{FA5CA3AD-57CD-4DA4-A007-C2913B235CFD}" destId="{DCC4E0FE-ED15-4625-B4ED-CDC788870DBC}" srcOrd="2" destOrd="0" presId="urn:microsoft.com/office/officeart/2005/8/layout/hProcess7"/>
    <dgm:cxn modelId="{D34E88C8-D118-4AB5-B30C-D54723E362A2}" type="presParOf" srcId="{50C88CEA-EBA3-43DC-A204-9F0C2EF13E53}" destId="{067F65E1-33B1-4327-9003-5C5B6762033C}" srcOrd="9" destOrd="0" presId="urn:microsoft.com/office/officeart/2005/8/layout/hProcess7"/>
    <dgm:cxn modelId="{2D74004C-366F-47F2-B061-F3BA39D43A34}" type="presParOf" srcId="{50C88CEA-EBA3-43DC-A204-9F0C2EF13E53}" destId="{97C895D2-2F80-458C-B218-FD2905A7A662}" srcOrd="10" destOrd="0" presId="urn:microsoft.com/office/officeart/2005/8/layout/hProcess7"/>
    <dgm:cxn modelId="{003D2E68-C4FE-40EB-B110-DA606B393B92}" type="presParOf" srcId="{97C895D2-2F80-458C-B218-FD2905A7A662}" destId="{57655CEF-2226-453E-B1A3-67D0EA0D0A1B}" srcOrd="0" destOrd="0" presId="urn:microsoft.com/office/officeart/2005/8/layout/hProcess7"/>
    <dgm:cxn modelId="{D9829568-79B0-4C53-A3F7-26CA35ACC487}" type="presParOf" srcId="{97C895D2-2F80-458C-B218-FD2905A7A662}" destId="{768756A2-58AB-4B12-8E91-4A199857758D}" srcOrd="1" destOrd="0" presId="urn:microsoft.com/office/officeart/2005/8/layout/hProcess7"/>
    <dgm:cxn modelId="{0DDF5ED2-952D-4EC1-A4D5-BBFD20232552}" type="presParOf" srcId="{97C895D2-2F80-458C-B218-FD2905A7A662}" destId="{5EB6351B-EBC3-414D-B320-161EA5F8B4CF}" srcOrd="2" destOrd="0" presId="urn:microsoft.com/office/officeart/2005/8/layout/hProcess7"/>
    <dgm:cxn modelId="{5BE26561-1CE1-4319-8DC6-7FFA0262764D}" type="presParOf" srcId="{50C88CEA-EBA3-43DC-A204-9F0C2EF13E53}" destId="{FBB18C80-2371-484B-AEF0-8F4B386C58F5}" srcOrd="11" destOrd="0" presId="urn:microsoft.com/office/officeart/2005/8/layout/hProcess7"/>
    <dgm:cxn modelId="{ED54738A-D486-4535-A78C-1A007D893F00}" type="presParOf" srcId="{50C88CEA-EBA3-43DC-A204-9F0C2EF13E53}" destId="{E352439F-7BAA-4C9E-95AC-D5AB24331DE0}" srcOrd="12" destOrd="0" presId="urn:microsoft.com/office/officeart/2005/8/layout/hProcess7"/>
    <dgm:cxn modelId="{E45CF866-36BC-4C23-938C-5694998E7953}" type="presParOf" srcId="{E352439F-7BAA-4C9E-95AC-D5AB24331DE0}" destId="{1F27BC42-5DAC-4713-86E0-BDDA5AEB9027}" srcOrd="0" destOrd="0" presId="urn:microsoft.com/office/officeart/2005/8/layout/hProcess7"/>
    <dgm:cxn modelId="{EA115CDA-2610-4DE2-8623-50AAE553FB0A}" type="presParOf" srcId="{E352439F-7BAA-4C9E-95AC-D5AB24331DE0}" destId="{B4E3B80A-4D13-4CB3-8D00-82EB303B303D}" srcOrd="1" destOrd="0" presId="urn:microsoft.com/office/officeart/2005/8/layout/hProcess7"/>
    <dgm:cxn modelId="{7B460CFB-A79E-476A-95A4-7DEF7D82B298}" type="presParOf" srcId="{E352439F-7BAA-4C9E-95AC-D5AB24331DE0}" destId="{D519138D-D032-4137-A3D4-FE552277168C}"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2E00E5-96AD-49D9-90E2-D108D750420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0434E5-CEF3-4A27-90A6-8F50C71411DE}">
      <dgm:prSet/>
      <dgm:spPr/>
      <dgm:t>
        <a:bodyPr/>
        <a:lstStyle/>
        <a:p>
          <a:pPr>
            <a:lnSpc>
              <a:spcPct val="100000"/>
            </a:lnSpc>
          </a:pPr>
          <a:r>
            <a:rPr lang="en-US" baseline="0"/>
            <a:t>Software Design Engineer Test (SDETs) and Software Test Engineer (STEs) merge.</a:t>
          </a:r>
          <a:endParaRPr lang="en-US"/>
        </a:p>
      </dgm:t>
    </dgm:pt>
    <dgm:pt modelId="{DDED5983-26C1-4170-8B0B-8A4707676AA8}" type="parTrans" cxnId="{C3C8551F-AED4-4423-BA26-2333CC68201B}">
      <dgm:prSet/>
      <dgm:spPr/>
      <dgm:t>
        <a:bodyPr/>
        <a:lstStyle/>
        <a:p>
          <a:endParaRPr lang="en-US"/>
        </a:p>
      </dgm:t>
    </dgm:pt>
    <dgm:pt modelId="{7B632096-C251-478F-9319-29F7BC08A60E}" type="sibTrans" cxnId="{C3C8551F-AED4-4423-BA26-2333CC68201B}">
      <dgm:prSet/>
      <dgm:spPr/>
      <dgm:t>
        <a:bodyPr/>
        <a:lstStyle/>
        <a:p>
          <a:endParaRPr lang="en-US"/>
        </a:p>
      </dgm:t>
    </dgm:pt>
    <dgm:pt modelId="{E3DCDCC5-6CF4-4299-AEF8-02B74CAEF210}">
      <dgm:prSet/>
      <dgm:spPr/>
      <dgm:t>
        <a:bodyPr/>
        <a:lstStyle/>
        <a:p>
          <a:pPr>
            <a:lnSpc>
              <a:spcPct val="100000"/>
            </a:lnSpc>
          </a:pPr>
          <a:r>
            <a:rPr lang="en-US" baseline="0"/>
            <a:t>A companywide decision was made to get rid of the STE roles and make SDETs accountable for not only developing tests but also running and maintaining automation.</a:t>
          </a:r>
          <a:endParaRPr lang="en-US"/>
        </a:p>
      </dgm:t>
    </dgm:pt>
    <dgm:pt modelId="{7EFA09E5-1042-4C80-93D0-B3A9F874EF1E}" type="parTrans" cxnId="{6125ABE9-C886-4374-81BD-8087902E368B}">
      <dgm:prSet/>
      <dgm:spPr/>
      <dgm:t>
        <a:bodyPr/>
        <a:lstStyle/>
        <a:p>
          <a:endParaRPr lang="en-US"/>
        </a:p>
      </dgm:t>
    </dgm:pt>
    <dgm:pt modelId="{9BC5CB0C-031F-46CC-9C77-5DF9DE155726}" type="sibTrans" cxnId="{6125ABE9-C886-4374-81BD-8087902E368B}">
      <dgm:prSet/>
      <dgm:spPr/>
      <dgm:t>
        <a:bodyPr/>
        <a:lstStyle/>
        <a:p>
          <a:endParaRPr lang="en-US"/>
        </a:p>
      </dgm:t>
    </dgm:pt>
    <dgm:pt modelId="{EB73C7E6-0180-41DC-B007-3235F6901782}">
      <dgm:prSet/>
      <dgm:spPr/>
      <dgm:t>
        <a:bodyPr/>
        <a:lstStyle/>
        <a:p>
          <a:pPr>
            <a:lnSpc>
              <a:spcPct val="100000"/>
            </a:lnSpc>
          </a:pPr>
          <a:r>
            <a:rPr lang="en-US" baseline="0"/>
            <a:t>This improved the model. It improved accountability and incentive on SDETs to write better and more automation. But the core problem remained. The SDETs couldn’t keep up with the code thrown over the wall.</a:t>
          </a:r>
          <a:endParaRPr lang="en-US"/>
        </a:p>
      </dgm:t>
    </dgm:pt>
    <dgm:pt modelId="{C02D1DC9-E1E2-4901-8C66-0DA8FC931C0C}" type="parTrans" cxnId="{C570444A-9D08-4B66-B081-BAEF91C0ECB2}">
      <dgm:prSet/>
      <dgm:spPr/>
      <dgm:t>
        <a:bodyPr/>
        <a:lstStyle/>
        <a:p>
          <a:endParaRPr lang="en-US"/>
        </a:p>
      </dgm:t>
    </dgm:pt>
    <dgm:pt modelId="{2FC0048D-A69E-4CF3-B551-2C5C8981E1C0}" type="sibTrans" cxnId="{C570444A-9D08-4B66-B081-BAEF91C0ECB2}">
      <dgm:prSet/>
      <dgm:spPr/>
      <dgm:t>
        <a:bodyPr/>
        <a:lstStyle/>
        <a:p>
          <a:endParaRPr lang="en-US"/>
        </a:p>
      </dgm:t>
    </dgm:pt>
    <dgm:pt modelId="{40CC7884-EA8A-4817-AB98-9E41A7B19971}" type="pres">
      <dgm:prSet presAssocID="{D22E00E5-96AD-49D9-90E2-D108D750420E}" presName="root" presStyleCnt="0">
        <dgm:presLayoutVars>
          <dgm:dir/>
          <dgm:resizeHandles val="exact"/>
        </dgm:presLayoutVars>
      </dgm:prSet>
      <dgm:spPr/>
    </dgm:pt>
    <dgm:pt modelId="{0AC7B5D2-E70A-486A-8434-FE49E8ED6460}" type="pres">
      <dgm:prSet presAssocID="{5A0434E5-CEF3-4A27-90A6-8F50C71411DE}" presName="compNode" presStyleCnt="0"/>
      <dgm:spPr/>
    </dgm:pt>
    <dgm:pt modelId="{D6D4FE45-8D26-4D3B-9AA2-4084FA120FCA}" type="pres">
      <dgm:prSet presAssocID="{5A0434E5-CEF3-4A27-90A6-8F50C71411DE}" presName="bgRect" presStyleLbl="bgShp" presStyleIdx="0" presStyleCnt="3"/>
      <dgm:spPr/>
    </dgm:pt>
    <dgm:pt modelId="{AF3820BA-420A-4A5E-ADA1-79265029D3F2}" type="pres">
      <dgm:prSet presAssocID="{5A0434E5-CEF3-4A27-90A6-8F50C71411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ycle with people"/>
        </a:ext>
      </dgm:extLst>
    </dgm:pt>
    <dgm:pt modelId="{E12F5907-B3AB-4513-ADCE-5C1ED0C14CDB}" type="pres">
      <dgm:prSet presAssocID="{5A0434E5-CEF3-4A27-90A6-8F50C71411DE}" presName="spaceRect" presStyleCnt="0"/>
      <dgm:spPr/>
    </dgm:pt>
    <dgm:pt modelId="{B3DC4566-EE1F-4215-BE61-C24886136C4D}" type="pres">
      <dgm:prSet presAssocID="{5A0434E5-CEF3-4A27-90A6-8F50C71411DE}" presName="parTx" presStyleLbl="revTx" presStyleIdx="0" presStyleCnt="3">
        <dgm:presLayoutVars>
          <dgm:chMax val="0"/>
          <dgm:chPref val="0"/>
        </dgm:presLayoutVars>
      </dgm:prSet>
      <dgm:spPr/>
    </dgm:pt>
    <dgm:pt modelId="{99B683C5-3954-4F84-92EE-E1907D507504}" type="pres">
      <dgm:prSet presAssocID="{7B632096-C251-478F-9319-29F7BC08A60E}" presName="sibTrans" presStyleCnt="0"/>
      <dgm:spPr/>
    </dgm:pt>
    <dgm:pt modelId="{EFE2BCBD-8A8C-4095-B41A-C731015A3E66}" type="pres">
      <dgm:prSet presAssocID="{E3DCDCC5-6CF4-4299-AEF8-02B74CAEF210}" presName="compNode" presStyleCnt="0"/>
      <dgm:spPr/>
    </dgm:pt>
    <dgm:pt modelId="{A3AF8507-E973-4C66-AD4C-9895A9C7FD3C}" type="pres">
      <dgm:prSet presAssocID="{E3DCDCC5-6CF4-4299-AEF8-02B74CAEF210}" presName="bgRect" presStyleLbl="bgShp" presStyleIdx="1" presStyleCnt="3"/>
      <dgm:spPr/>
    </dgm:pt>
    <dgm:pt modelId="{15C6F482-EC90-44FC-95E9-367FDAE52A24}" type="pres">
      <dgm:prSet presAssocID="{E3DCDCC5-6CF4-4299-AEF8-02B74CAEF2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98FFD12B-F8A8-4926-AF8A-8F0A68F67BE2}" type="pres">
      <dgm:prSet presAssocID="{E3DCDCC5-6CF4-4299-AEF8-02B74CAEF210}" presName="spaceRect" presStyleCnt="0"/>
      <dgm:spPr/>
    </dgm:pt>
    <dgm:pt modelId="{288A9FBC-7CFE-4228-9406-A26543C153CD}" type="pres">
      <dgm:prSet presAssocID="{E3DCDCC5-6CF4-4299-AEF8-02B74CAEF210}" presName="parTx" presStyleLbl="revTx" presStyleIdx="1" presStyleCnt="3">
        <dgm:presLayoutVars>
          <dgm:chMax val="0"/>
          <dgm:chPref val="0"/>
        </dgm:presLayoutVars>
      </dgm:prSet>
      <dgm:spPr/>
    </dgm:pt>
    <dgm:pt modelId="{50F6A6EB-C91A-4A2E-9E53-A5F06872402C}" type="pres">
      <dgm:prSet presAssocID="{9BC5CB0C-031F-46CC-9C77-5DF9DE155726}" presName="sibTrans" presStyleCnt="0"/>
      <dgm:spPr/>
    </dgm:pt>
    <dgm:pt modelId="{222752F6-0E62-47F2-ABE2-36B8080BF6D9}" type="pres">
      <dgm:prSet presAssocID="{EB73C7E6-0180-41DC-B007-3235F6901782}" presName="compNode" presStyleCnt="0"/>
      <dgm:spPr/>
    </dgm:pt>
    <dgm:pt modelId="{0F9F1756-5209-4974-B60A-4C4EFACDAA7E}" type="pres">
      <dgm:prSet presAssocID="{EB73C7E6-0180-41DC-B007-3235F6901782}" presName="bgRect" presStyleLbl="bgShp" presStyleIdx="2" presStyleCnt="3"/>
      <dgm:spPr/>
    </dgm:pt>
    <dgm:pt modelId="{30444F91-6EE4-4194-9FA8-9FDA568ADD77}" type="pres">
      <dgm:prSet presAssocID="{EB73C7E6-0180-41DC-B007-3235F69017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1AE7F539-81A3-4E7F-B008-A117FAAD78B4}" type="pres">
      <dgm:prSet presAssocID="{EB73C7E6-0180-41DC-B007-3235F6901782}" presName="spaceRect" presStyleCnt="0"/>
      <dgm:spPr/>
    </dgm:pt>
    <dgm:pt modelId="{5B65F202-D48F-47D5-A286-BEA9121D441F}" type="pres">
      <dgm:prSet presAssocID="{EB73C7E6-0180-41DC-B007-3235F6901782}" presName="parTx" presStyleLbl="revTx" presStyleIdx="2" presStyleCnt="3">
        <dgm:presLayoutVars>
          <dgm:chMax val="0"/>
          <dgm:chPref val="0"/>
        </dgm:presLayoutVars>
      </dgm:prSet>
      <dgm:spPr/>
    </dgm:pt>
  </dgm:ptLst>
  <dgm:cxnLst>
    <dgm:cxn modelId="{C3C8551F-AED4-4423-BA26-2333CC68201B}" srcId="{D22E00E5-96AD-49D9-90E2-D108D750420E}" destId="{5A0434E5-CEF3-4A27-90A6-8F50C71411DE}" srcOrd="0" destOrd="0" parTransId="{DDED5983-26C1-4170-8B0B-8A4707676AA8}" sibTransId="{7B632096-C251-478F-9319-29F7BC08A60E}"/>
    <dgm:cxn modelId="{97DD7331-C3C3-4258-8FCB-532387246EC0}" type="presOf" srcId="{E3DCDCC5-6CF4-4299-AEF8-02B74CAEF210}" destId="{288A9FBC-7CFE-4228-9406-A26543C153CD}" srcOrd="0" destOrd="0" presId="urn:microsoft.com/office/officeart/2018/2/layout/IconVerticalSolidList"/>
    <dgm:cxn modelId="{C570444A-9D08-4B66-B081-BAEF91C0ECB2}" srcId="{D22E00E5-96AD-49D9-90E2-D108D750420E}" destId="{EB73C7E6-0180-41DC-B007-3235F6901782}" srcOrd="2" destOrd="0" parTransId="{C02D1DC9-E1E2-4901-8C66-0DA8FC931C0C}" sibTransId="{2FC0048D-A69E-4CF3-B551-2C5C8981E1C0}"/>
    <dgm:cxn modelId="{54A2A5D3-099D-416B-BD9C-149F6ED04FE4}" type="presOf" srcId="{D22E00E5-96AD-49D9-90E2-D108D750420E}" destId="{40CC7884-EA8A-4817-AB98-9E41A7B19971}" srcOrd="0" destOrd="0" presId="urn:microsoft.com/office/officeart/2018/2/layout/IconVerticalSolidList"/>
    <dgm:cxn modelId="{6125ABE9-C886-4374-81BD-8087902E368B}" srcId="{D22E00E5-96AD-49D9-90E2-D108D750420E}" destId="{E3DCDCC5-6CF4-4299-AEF8-02B74CAEF210}" srcOrd="1" destOrd="0" parTransId="{7EFA09E5-1042-4C80-93D0-B3A9F874EF1E}" sibTransId="{9BC5CB0C-031F-46CC-9C77-5DF9DE155726}"/>
    <dgm:cxn modelId="{F0DF18FD-1CEA-4910-BF3B-6D4C921E247E}" type="presOf" srcId="{EB73C7E6-0180-41DC-B007-3235F6901782}" destId="{5B65F202-D48F-47D5-A286-BEA9121D441F}" srcOrd="0" destOrd="0" presId="urn:microsoft.com/office/officeart/2018/2/layout/IconVerticalSolidList"/>
    <dgm:cxn modelId="{5A97C3FE-2DDF-4DAD-88C7-55FBA4FCDA70}" type="presOf" srcId="{5A0434E5-CEF3-4A27-90A6-8F50C71411DE}" destId="{B3DC4566-EE1F-4215-BE61-C24886136C4D}" srcOrd="0" destOrd="0" presId="urn:microsoft.com/office/officeart/2018/2/layout/IconVerticalSolidList"/>
    <dgm:cxn modelId="{A60074E2-7523-40B1-A547-DFCCB0022C49}" type="presParOf" srcId="{40CC7884-EA8A-4817-AB98-9E41A7B19971}" destId="{0AC7B5D2-E70A-486A-8434-FE49E8ED6460}" srcOrd="0" destOrd="0" presId="urn:microsoft.com/office/officeart/2018/2/layout/IconVerticalSolidList"/>
    <dgm:cxn modelId="{E3A87F68-EB9C-4454-8923-46A38AA9987A}" type="presParOf" srcId="{0AC7B5D2-E70A-486A-8434-FE49E8ED6460}" destId="{D6D4FE45-8D26-4D3B-9AA2-4084FA120FCA}" srcOrd="0" destOrd="0" presId="urn:microsoft.com/office/officeart/2018/2/layout/IconVerticalSolidList"/>
    <dgm:cxn modelId="{AAF24197-CF7A-4DE5-BC93-A30F0FE741B7}" type="presParOf" srcId="{0AC7B5D2-E70A-486A-8434-FE49E8ED6460}" destId="{AF3820BA-420A-4A5E-ADA1-79265029D3F2}" srcOrd="1" destOrd="0" presId="urn:microsoft.com/office/officeart/2018/2/layout/IconVerticalSolidList"/>
    <dgm:cxn modelId="{6442C714-1BB8-49ED-BF2E-8EF0F58701C9}" type="presParOf" srcId="{0AC7B5D2-E70A-486A-8434-FE49E8ED6460}" destId="{E12F5907-B3AB-4513-ADCE-5C1ED0C14CDB}" srcOrd="2" destOrd="0" presId="urn:microsoft.com/office/officeart/2018/2/layout/IconVerticalSolidList"/>
    <dgm:cxn modelId="{8B1811A5-B0AE-4C60-9275-29E26BC6B675}" type="presParOf" srcId="{0AC7B5D2-E70A-486A-8434-FE49E8ED6460}" destId="{B3DC4566-EE1F-4215-BE61-C24886136C4D}" srcOrd="3" destOrd="0" presId="urn:microsoft.com/office/officeart/2018/2/layout/IconVerticalSolidList"/>
    <dgm:cxn modelId="{5ACE6CC9-E0F0-48DC-8B89-F583D59D4873}" type="presParOf" srcId="{40CC7884-EA8A-4817-AB98-9E41A7B19971}" destId="{99B683C5-3954-4F84-92EE-E1907D507504}" srcOrd="1" destOrd="0" presId="urn:microsoft.com/office/officeart/2018/2/layout/IconVerticalSolidList"/>
    <dgm:cxn modelId="{4A2B40FC-A988-412F-BB30-D46063726E26}" type="presParOf" srcId="{40CC7884-EA8A-4817-AB98-9E41A7B19971}" destId="{EFE2BCBD-8A8C-4095-B41A-C731015A3E66}" srcOrd="2" destOrd="0" presId="urn:microsoft.com/office/officeart/2018/2/layout/IconVerticalSolidList"/>
    <dgm:cxn modelId="{F0308790-BDB3-43F8-8E4C-BEB7028185AD}" type="presParOf" srcId="{EFE2BCBD-8A8C-4095-B41A-C731015A3E66}" destId="{A3AF8507-E973-4C66-AD4C-9895A9C7FD3C}" srcOrd="0" destOrd="0" presId="urn:microsoft.com/office/officeart/2018/2/layout/IconVerticalSolidList"/>
    <dgm:cxn modelId="{9A1D23F6-76E0-464D-833E-9C3E08075270}" type="presParOf" srcId="{EFE2BCBD-8A8C-4095-B41A-C731015A3E66}" destId="{15C6F482-EC90-44FC-95E9-367FDAE52A24}" srcOrd="1" destOrd="0" presId="urn:microsoft.com/office/officeart/2018/2/layout/IconVerticalSolidList"/>
    <dgm:cxn modelId="{C461C9CE-03E3-4648-B224-7D543CF541DF}" type="presParOf" srcId="{EFE2BCBD-8A8C-4095-B41A-C731015A3E66}" destId="{98FFD12B-F8A8-4926-AF8A-8F0A68F67BE2}" srcOrd="2" destOrd="0" presId="urn:microsoft.com/office/officeart/2018/2/layout/IconVerticalSolidList"/>
    <dgm:cxn modelId="{EDDC8E3D-74DB-46EF-AAFA-28B58C1C4924}" type="presParOf" srcId="{EFE2BCBD-8A8C-4095-B41A-C731015A3E66}" destId="{288A9FBC-7CFE-4228-9406-A26543C153CD}" srcOrd="3" destOrd="0" presId="urn:microsoft.com/office/officeart/2018/2/layout/IconVerticalSolidList"/>
    <dgm:cxn modelId="{90C85357-FCCB-4941-970D-DD9FCC66611B}" type="presParOf" srcId="{40CC7884-EA8A-4817-AB98-9E41A7B19971}" destId="{50F6A6EB-C91A-4A2E-9E53-A5F06872402C}" srcOrd="3" destOrd="0" presId="urn:microsoft.com/office/officeart/2018/2/layout/IconVerticalSolidList"/>
    <dgm:cxn modelId="{5FF74517-1E2E-4C93-B87A-CA2E33DAF6E3}" type="presParOf" srcId="{40CC7884-EA8A-4817-AB98-9E41A7B19971}" destId="{222752F6-0E62-47F2-ABE2-36B8080BF6D9}" srcOrd="4" destOrd="0" presId="urn:microsoft.com/office/officeart/2018/2/layout/IconVerticalSolidList"/>
    <dgm:cxn modelId="{47030607-A7F3-4B09-9740-19B13CE132E0}" type="presParOf" srcId="{222752F6-0E62-47F2-ABE2-36B8080BF6D9}" destId="{0F9F1756-5209-4974-B60A-4C4EFACDAA7E}" srcOrd="0" destOrd="0" presId="urn:microsoft.com/office/officeart/2018/2/layout/IconVerticalSolidList"/>
    <dgm:cxn modelId="{F3157B9C-1FAD-4818-9442-478826D03A9C}" type="presParOf" srcId="{222752F6-0E62-47F2-ABE2-36B8080BF6D9}" destId="{30444F91-6EE4-4194-9FA8-9FDA568ADD77}" srcOrd="1" destOrd="0" presId="urn:microsoft.com/office/officeart/2018/2/layout/IconVerticalSolidList"/>
    <dgm:cxn modelId="{EAAA7B4C-5144-49AA-9FD0-A231FED77C3C}" type="presParOf" srcId="{222752F6-0E62-47F2-ABE2-36B8080BF6D9}" destId="{1AE7F539-81A3-4E7F-B008-A117FAAD78B4}" srcOrd="2" destOrd="0" presId="urn:microsoft.com/office/officeart/2018/2/layout/IconVerticalSolidList"/>
    <dgm:cxn modelId="{3842E4C6-1512-4A20-B350-404847C92695}" type="presParOf" srcId="{222752F6-0E62-47F2-ABE2-36B8080BF6D9}" destId="{5B65F202-D48F-47D5-A286-BEA9121D44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95DBB7-4C99-46B0-B79A-A545FCAD5BD4}" type="doc">
      <dgm:prSet loTypeId="urn:microsoft.com/office/officeart/2005/8/layout/vList4" loCatId="picture" qsTypeId="urn:microsoft.com/office/officeart/2005/8/quickstyle/simple1" qsCatId="simple" csTypeId="urn:microsoft.com/office/officeart/2005/8/colors/accent1_2" csCatId="accent1" phldr="1"/>
      <dgm:spPr/>
    </dgm:pt>
    <dgm:pt modelId="{3A8627E6-B656-4652-BF0F-F44DC312B85D}">
      <dgm:prSet phldrT="[Text]"/>
      <dgm:spPr/>
      <dgm:t>
        <a:bodyPr/>
        <a:lstStyle/>
        <a:p>
          <a:r>
            <a:rPr lang="en-US" dirty="0"/>
            <a:t>Shifting QA left = Testing early and often.</a:t>
          </a:r>
        </a:p>
      </dgm:t>
    </dgm:pt>
    <dgm:pt modelId="{E922CE6C-A398-4BB7-9D68-996BAB2855A4}" type="parTrans" cxnId="{2711C6C5-F03E-48C3-86BE-594D8BF158AC}">
      <dgm:prSet/>
      <dgm:spPr/>
      <dgm:t>
        <a:bodyPr/>
        <a:lstStyle/>
        <a:p>
          <a:endParaRPr lang="en-US"/>
        </a:p>
      </dgm:t>
    </dgm:pt>
    <dgm:pt modelId="{AC269586-721A-4209-8B02-07BF4ECF8366}" type="sibTrans" cxnId="{2711C6C5-F03E-48C3-86BE-594D8BF158AC}">
      <dgm:prSet/>
      <dgm:spPr/>
      <dgm:t>
        <a:bodyPr/>
        <a:lstStyle/>
        <a:p>
          <a:endParaRPr lang="en-US"/>
        </a:p>
      </dgm:t>
    </dgm:pt>
    <dgm:pt modelId="{2A22EE48-373F-491C-99E5-1857D484983A}">
      <dgm:prSet/>
      <dgm:spPr/>
      <dgm:t>
        <a:bodyPr/>
        <a:lstStyle/>
        <a:p>
          <a:r>
            <a:rPr lang="en-US" dirty="0"/>
            <a:t>Shifting acceptance/user testing right = Production is a test ground.</a:t>
          </a:r>
        </a:p>
      </dgm:t>
    </dgm:pt>
    <dgm:pt modelId="{B4ADCDD1-F453-4055-BFDB-E4E6D4F06683}" type="parTrans" cxnId="{3890120F-CD27-4AE9-BA51-CB5994FB75D8}">
      <dgm:prSet/>
      <dgm:spPr/>
      <dgm:t>
        <a:bodyPr/>
        <a:lstStyle/>
        <a:p>
          <a:endParaRPr lang="en-US"/>
        </a:p>
      </dgm:t>
    </dgm:pt>
    <dgm:pt modelId="{C5FC8A10-D5D4-4042-89DC-4D8BFB69D05E}" type="sibTrans" cxnId="{3890120F-CD27-4AE9-BA51-CB5994FB75D8}">
      <dgm:prSet/>
      <dgm:spPr/>
      <dgm:t>
        <a:bodyPr/>
        <a:lstStyle/>
        <a:p>
          <a:endParaRPr lang="en-US"/>
        </a:p>
      </dgm:t>
    </dgm:pt>
    <dgm:pt modelId="{C920CB74-793B-4957-8F72-75980E9C0319}" type="pres">
      <dgm:prSet presAssocID="{CC95DBB7-4C99-46B0-B79A-A545FCAD5BD4}" presName="linear" presStyleCnt="0">
        <dgm:presLayoutVars>
          <dgm:dir/>
          <dgm:resizeHandles val="exact"/>
        </dgm:presLayoutVars>
      </dgm:prSet>
      <dgm:spPr/>
    </dgm:pt>
    <dgm:pt modelId="{6B2E3A1B-34EA-4C1B-B51E-15DF68EBB3FE}" type="pres">
      <dgm:prSet presAssocID="{3A8627E6-B656-4652-BF0F-F44DC312B85D}" presName="comp" presStyleCnt="0"/>
      <dgm:spPr/>
    </dgm:pt>
    <dgm:pt modelId="{5F086CA7-F23D-46C7-BBD4-E55DC21C22D7}" type="pres">
      <dgm:prSet presAssocID="{3A8627E6-B656-4652-BF0F-F44DC312B85D}" presName="box" presStyleLbl="node1" presStyleIdx="0" presStyleCnt="2" custLinFactNeighborX="-755" custLinFactNeighborY="-9054"/>
      <dgm:spPr/>
    </dgm:pt>
    <dgm:pt modelId="{A69BE9A2-A6A5-4966-9BAA-509D048C4CF2}" type="pres">
      <dgm:prSet presAssocID="{3A8627E6-B656-4652-BF0F-F44DC312B85D}"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Chevron arrows RTL"/>
        </a:ext>
      </dgm:extLst>
    </dgm:pt>
    <dgm:pt modelId="{37FA91FF-4C48-456A-9B52-7803E352FBD5}" type="pres">
      <dgm:prSet presAssocID="{3A8627E6-B656-4652-BF0F-F44DC312B85D}" presName="text" presStyleLbl="node1" presStyleIdx="0" presStyleCnt="2">
        <dgm:presLayoutVars>
          <dgm:bulletEnabled val="1"/>
        </dgm:presLayoutVars>
      </dgm:prSet>
      <dgm:spPr/>
    </dgm:pt>
    <dgm:pt modelId="{E67B1048-1888-40F7-BA61-60934BCD561C}" type="pres">
      <dgm:prSet presAssocID="{AC269586-721A-4209-8B02-07BF4ECF8366}" presName="spacer" presStyleCnt="0"/>
      <dgm:spPr/>
    </dgm:pt>
    <dgm:pt modelId="{459804A1-752D-4871-9586-AF6A05A36C3B}" type="pres">
      <dgm:prSet presAssocID="{2A22EE48-373F-491C-99E5-1857D484983A}" presName="comp" presStyleCnt="0"/>
      <dgm:spPr/>
    </dgm:pt>
    <dgm:pt modelId="{F53A5AB3-0FF0-4B60-8CA0-2EC2AAD84F01}" type="pres">
      <dgm:prSet presAssocID="{2A22EE48-373F-491C-99E5-1857D484983A}" presName="box" presStyleLbl="node1" presStyleIdx="1" presStyleCnt="2"/>
      <dgm:spPr/>
    </dgm:pt>
    <dgm:pt modelId="{24FDF6CE-32DF-4D3A-902B-F55FE6475FD9}" type="pres">
      <dgm:prSet presAssocID="{2A22EE48-373F-491C-99E5-1857D484983A}" presName="img"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Chevron arrows"/>
        </a:ext>
      </dgm:extLst>
    </dgm:pt>
    <dgm:pt modelId="{273E0DE7-2184-4336-AE53-F39622D1F304}" type="pres">
      <dgm:prSet presAssocID="{2A22EE48-373F-491C-99E5-1857D484983A}" presName="text" presStyleLbl="node1" presStyleIdx="1" presStyleCnt="2">
        <dgm:presLayoutVars>
          <dgm:bulletEnabled val="1"/>
        </dgm:presLayoutVars>
      </dgm:prSet>
      <dgm:spPr/>
    </dgm:pt>
  </dgm:ptLst>
  <dgm:cxnLst>
    <dgm:cxn modelId="{8AE82D0E-4A7C-4A6F-9AD8-71B315F06A38}" type="presOf" srcId="{CC95DBB7-4C99-46B0-B79A-A545FCAD5BD4}" destId="{C920CB74-793B-4957-8F72-75980E9C0319}" srcOrd="0" destOrd="0" presId="urn:microsoft.com/office/officeart/2005/8/layout/vList4"/>
    <dgm:cxn modelId="{3890120F-CD27-4AE9-BA51-CB5994FB75D8}" srcId="{CC95DBB7-4C99-46B0-B79A-A545FCAD5BD4}" destId="{2A22EE48-373F-491C-99E5-1857D484983A}" srcOrd="1" destOrd="0" parTransId="{B4ADCDD1-F453-4055-BFDB-E4E6D4F06683}" sibTransId="{C5FC8A10-D5D4-4042-89DC-4D8BFB69D05E}"/>
    <dgm:cxn modelId="{643A313C-BC3C-4D46-8F53-C37565990C3D}" type="presOf" srcId="{3A8627E6-B656-4652-BF0F-F44DC312B85D}" destId="{5F086CA7-F23D-46C7-BBD4-E55DC21C22D7}" srcOrd="0" destOrd="0" presId="urn:microsoft.com/office/officeart/2005/8/layout/vList4"/>
    <dgm:cxn modelId="{56434A4D-3954-4505-828A-3517255C56E5}" type="presOf" srcId="{2A22EE48-373F-491C-99E5-1857D484983A}" destId="{F53A5AB3-0FF0-4B60-8CA0-2EC2AAD84F01}" srcOrd="0" destOrd="0" presId="urn:microsoft.com/office/officeart/2005/8/layout/vList4"/>
    <dgm:cxn modelId="{2A58074E-56B4-4530-ADB4-74AA1292547B}" type="presOf" srcId="{3A8627E6-B656-4652-BF0F-F44DC312B85D}" destId="{37FA91FF-4C48-456A-9B52-7803E352FBD5}" srcOrd="1" destOrd="0" presId="urn:microsoft.com/office/officeart/2005/8/layout/vList4"/>
    <dgm:cxn modelId="{C3224A70-BA13-4022-ABB2-57FA802F64FD}" type="presOf" srcId="{2A22EE48-373F-491C-99E5-1857D484983A}" destId="{273E0DE7-2184-4336-AE53-F39622D1F304}" srcOrd="1" destOrd="0" presId="urn:microsoft.com/office/officeart/2005/8/layout/vList4"/>
    <dgm:cxn modelId="{2711C6C5-F03E-48C3-86BE-594D8BF158AC}" srcId="{CC95DBB7-4C99-46B0-B79A-A545FCAD5BD4}" destId="{3A8627E6-B656-4652-BF0F-F44DC312B85D}" srcOrd="0" destOrd="0" parTransId="{E922CE6C-A398-4BB7-9D68-996BAB2855A4}" sibTransId="{AC269586-721A-4209-8B02-07BF4ECF8366}"/>
    <dgm:cxn modelId="{9B2049DA-FFA2-4FC2-A1BF-E85780837FB7}" type="presParOf" srcId="{C920CB74-793B-4957-8F72-75980E9C0319}" destId="{6B2E3A1B-34EA-4C1B-B51E-15DF68EBB3FE}" srcOrd="0" destOrd="0" presId="urn:microsoft.com/office/officeart/2005/8/layout/vList4"/>
    <dgm:cxn modelId="{497EE819-6202-4257-82E9-121567250549}" type="presParOf" srcId="{6B2E3A1B-34EA-4C1B-B51E-15DF68EBB3FE}" destId="{5F086CA7-F23D-46C7-BBD4-E55DC21C22D7}" srcOrd="0" destOrd="0" presId="urn:microsoft.com/office/officeart/2005/8/layout/vList4"/>
    <dgm:cxn modelId="{3998C2A2-0F5D-40A7-8B3E-854812C44275}" type="presParOf" srcId="{6B2E3A1B-34EA-4C1B-B51E-15DF68EBB3FE}" destId="{A69BE9A2-A6A5-4966-9BAA-509D048C4CF2}" srcOrd="1" destOrd="0" presId="urn:microsoft.com/office/officeart/2005/8/layout/vList4"/>
    <dgm:cxn modelId="{6B507044-28E7-436E-BBFD-1710D7DFC2F8}" type="presParOf" srcId="{6B2E3A1B-34EA-4C1B-B51E-15DF68EBB3FE}" destId="{37FA91FF-4C48-456A-9B52-7803E352FBD5}" srcOrd="2" destOrd="0" presId="urn:microsoft.com/office/officeart/2005/8/layout/vList4"/>
    <dgm:cxn modelId="{FC0CBDE8-ABC9-422A-9861-5A477B75A479}" type="presParOf" srcId="{C920CB74-793B-4957-8F72-75980E9C0319}" destId="{E67B1048-1888-40F7-BA61-60934BCD561C}" srcOrd="1" destOrd="0" presId="urn:microsoft.com/office/officeart/2005/8/layout/vList4"/>
    <dgm:cxn modelId="{66CEC585-CC59-448A-B269-BA00CA5E22FB}" type="presParOf" srcId="{C920CB74-793B-4957-8F72-75980E9C0319}" destId="{459804A1-752D-4871-9586-AF6A05A36C3B}" srcOrd="2" destOrd="0" presId="urn:microsoft.com/office/officeart/2005/8/layout/vList4"/>
    <dgm:cxn modelId="{6935ABD1-4AC0-40AA-8790-23C71C768EE7}" type="presParOf" srcId="{459804A1-752D-4871-9586-AF6A05A36C3B}" destId="{F53A5AB3-0FF0-4B60-8CA0-2EC2AAD84F01}" srcOrd="0" destOrd="0" presId="urn:microsoft.com/office/officeart/2005/8/layout/vList4"/>
    <dgm:cxn modelId="{98A95477-D263-496E-BBFA-B4D72E4ED22D}" type="presParOf" srcId="{459804A1-752D-4871-9586-AF6A05A36C3B}" destId="{24FDF6CE-32DF-4D3A-902B-F55FE6475FD9}" srcOrd="1" destOrd="0" presId="urn:microsoft.com/office/officeart/2005/8/layout/vList4"/>
    <dgm:cxn modelId="{5F23D2F0-364E-461B-9386-F8F15CB26CA1}" type="presParOf" srcId="{459804A1-752D-4871-9586-AF6A05A36C3B}" destId="{273E0DE7-2184-4336-AE53-F39622D1F30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881AA0-AD83-4212-A1E2-DF56130165A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0431C85-B864-43A2-A766-06C61EAEE72A}">
      <dgm:prSet/>
      <dgm:spPr/>
      <dgm:t>
        <a:bodyPr/>
        <a:lstStyle/>
        <a:p>
          <a:r>
            <a:rPr lang="en-US" b="1" dirty="0"/>
            <a:t>L0/L1 – Unit tests</a:t>
          </a:r>
          <a:endParaRPr lang="en-US" dirty="0"/>
        </a:p>
      </dgm:t>
    </dgm:pt>
    <dgm:pt modelId="{2F0AC19B-B653-4C69-A25A-938E26D39483}" type="parTrans" cxnId="{5D6F3A5F-B781-43A9-B3A7-355F068EEE46}">
      <dgm:prSet/>
      <dgm:spPr/>
      <dgm:t>
        <a:bodyPr/>
        <a:lstStyle/>
        <a:p>
          <a:endParaRPr lang="en-US"/>
        </a:p>
      </dgm:t>
    </dgm:pt>
    <dgm:pt modelId="{AE64B289-F064-4697-AA30-2DB6C9E6C915}" type="sibTrans" cxnId="{5D6F3A5F-B781-43A9-B3A7-355F068EEE46}">
      <dgm:prSet/>
      <dgm:spPr/>
      <dgm:t>
        <a:bodyPr/>
        <a:lstStyle/>
        <a:p>
          <a:endParaRPr lang="en-US"/>
        </a:p>
      </dgm:t>
    </dgm:pt>
    <dgm:pt modelId="{F65B0B3D-A549-490D-A39E-0F95F58E0580}">
      <dgm:prSet/>
      <dgm:spPr/>
      <dgm:t>
        <a:bodyPr/>
        <a:lstStyle/>
        <a:p>
          <a:r>
            <a:rPr lang="en-US" dirty="0"/>
            <a:t>L0 – Broad class of fast in-memory unit tests. An L0 test is a unit test to most people. That is a test that depends on code in the assembly under test and nothing else. </a:t>
          </a:r>
          <a:r>
            <a:rPr lang="en-US" b="1" dirty="0"/>
            <a:t>&lt;60ms execution.</a:t>
          </a:r>
        </a:p>
      </dgm:t>
    </dgm:pt>
    <dgm:pt modelId="{F0FFD754-D1B7-4C4F-A299-45F62098DEAD}" type="parTrans" cxnId="{5673FA16-8DC0-4613-B738-A39934A850CE}">
      <dgm:prSet/>
      <dgm:spPr/>
      <dgm:t>
        <a:bodyPr/>
        <a:lstStyle/>
        <a:p>
          <a:endParaRPr lang="en-US"/>
        </a:p>
      </dgm:t>
    </dgm:pt>
    <dgm:pt modelId="{0C281286-5327-497B-8BCD-437632CC8DB0}" type="sibTrans" cxnId="{5673FA16-8DC0-4613-B738-A39934A850CE}">
      <dgm:prSet/>
      <dgm:spPr/>
      <dgm:t>
        <a:bodyPr/>
        <a:lstStyle/>
        <a:p>
          <a:endParaRPr lang="en-US"/>
        </a:p>
      </dgm:t>
    </dgm:pt>
    <dgm:pt modelId="{C49BE9EF-4A8C-495F-B52E-64A5543CC97A}">
      <dgm:prSet/>
      <dgm:spPr/>
      <dgm:t>
        <a:bodyPr/>
        <a:lstStyle/>
        <a:p>
          <a:r>
            <a:rPr lang="en-US" dirty="0"/>
            <a:t>L1 – A L1 test might require the assembly plus SQL or the file system. </a:t>
          </a:r>
          <a:r>
            <a:rPr lang="en-US" b="1" dirty="0"/>
            <a:t>~&lt;400ms execution, not &gt;2s.</a:t>
          </a:r>
        </a:p>
      </dgm:t>
    </dgm:pt>
    <dgm:pt modelId="{D8F3DFBB-EDD0-486D-8A4D-A1F48C1F27E1}" type="parTrans" cxnId="{0DAA9295-9FAA-4FC8-833C-DB2E2C5081ED}">
      <dgm:prSet/>
      <dgm:spPr/>
      <dgm:t>
        <a:bodyPr/>
        <a:lstStyle/>
        <a:p>
          <a:endParaRPr lang="en-US"/>
        </a:p>
      </dgm:t>
    </dgm:pt>
    <dgm:pt modelId="{3B7B711C-12D1-43F8-BD21-BF7434910120}" type="sibTrans" cxnId="{0DAA9295-9FAA-4FC8-833C-DB2E2C5081ED}">
      <dgm:prSet/>
      <dgm:spPr/>
      <dgm:t>
        <a:bodyPr/>
        <a:lstStyle/>
        <a:p>
          <a:endParaRPr lang="en-US"/>
        </a:p>
      </dgm:t>
    </dgm:pt>
    <dgm:pt modelId="{B5CDDF4B-CEF0-4151-87BE-96956C4A3FFE}">
      <dgm:prSet/>
      <dgm:spPr/>
      <dgm:t>
        <a:bodyPr/>
        <a:lstStyle/>
        <a:p>
          <a:r>
            <a:rPr lang="en-US" b="1"/>
            <a:t>L2/L3 – Functional tests</a:t>
          </a:r>
          <a:endParaRPr lang="en-US"/>
        </a:p>
      </dgm:t>
    </dgm:pt>
    <dgm:pt modelId="{4BCA7098-4EC6-41B8-8456-0305C90ABCC1}" type="parTrans" cxnId="{D48BEDAC-6C86-4469-98A3-2F8DF395820A}">
      <dgm:prSet/>
      <dgm:spPr/>
      <dgm:t>
        <a:bodyPr/>
        <a:lstStyle/>
        <a:p>
          <a:endParaRPr lang="en-US"/>
        </a:p>
      </dgm:t>
    </dgm:pt>
    <dgm:pt modelId="{B276408B-8F64-4B14-A7F6-ABD4578761A3}" type="sibTrans" cxnId="{D48BEDAC-6C86-4469-98A3-2F8DF395820A}">
      <dgm:prSet/>
      <dgm:spPr/>
      <dgm:t>
        <a:bodyPr/>
        <a:lstStyle/>
        <a:p>
          <a:endParaRPr lang="en-US"/>
        </a:p>
      </dgm:t>
    </dgm:pt>
    <dgm:pt modelId="{82C855A6-DB29-48BB-80FB-70D2B342EF46}">
      <dgm:prSet/>
      <dgm:spPr/>
      <dgm:t>
        <a:bodyPr/>
        <a:lstStyle/>
        <a:p>
          <a:r>
            <a:rPr lang="en-US"/>
            <a:t>L2 – Functional tests run against “testable” service deployment. It is a functional test category that requires a service deployment but may have key service dependencies stubbed out in some way.</a:t>
          </a:r>
        </a:p>
      </dgm:t>
    </dgm:pt>
    <dgm:pt modelId="{BF91AE43-8AE0-47BC-90CA-BA8EF2930E12}" type="parTrans" cxnId="{9DF21D9E-4EE9-46C1-ABFF-1576A14625AE}">
      <dgm:prSet/>
      <dgm:spPr/>
      <dgm:t>
        <a:bodyPr/>
        <a:lstStyle/>
        <a:p>
          <a:endParaRPr lang="en-US"/>
        </a:p>
      </dgm:t>
    </dgm:pt>
    <dgm:pt modelId="{EFBDF0F3-6ABB-4706-9929-27456E4E1E28}" type="sibTrans" cxnId="{9DF21D9E-4EE9-46C1-ABFF-1576A14625AE}">
      <dgm:prSet/>
      <dgm:spPr/>
      <dgm:t>
        <a:bodyPr/>
        <a:lstStyle/>
        <a:p>
          <a:endParaRPr lang="en-US"/>
        </a:p>
      </dgm:t>
    </dgm:pt>
    <dgm:pt modelId="{AED1B796-67CA-4999-96B6-D357644F4708}">
      <dgm:prSet/>
      <dgm:spPr/>
      <dgm:t>
        <a:bodyPr/>
        <a:lstStyle/>
        <a:p>
          <a:r>
            <a:rPr lang="en-US" dirty="0"/>
            <a:t>L3 – This is a restricted class of integration tests that run against production. They require a full product deployment.</a:t>
          </a:r>
        </a:p>
      </dgm:t>
    </dgm:pt>
    <dgm:pt modelId="{41006F39-6B78-4108-AC4B-C84188CED9A6}" type="parTrans" cxnId="{4193967C-D038-46DA-B4CD-49401646C5E5}">
      <dgm:prSet/>
      <dgm:spPr/>
      <dgm:t>
        <a:bodyPr/>
        <a:lstStyle/>
        <a:p>
          <a:endParaRPr lang="en-US"/>
        </a:p>
      </dgm:t>
    </dgm:pt>
    <dgm:pt modelId="{914591C5-F34C-4C70-8EA2-10C3DC600FB2}" type="sibTrans" cxnId="{4193967C-D038-46DA-B4CD-49401646C5E5}">
      <dgm:prSet/>
      <dgm:spPr/>
      <dgm:t>
        <a:bodyPr/>
        <a:lstStyle/>
        <a:p>
          <a:endParaRPr lang="en-US"/>
        </a:p>
      </dgm:t>
    </dgm:pt>
    <dgm:pt modelId="{33E8913C-F825-4EFC-97F6-B8B63560AA54}" type="pres">
      <dgm:prSet presAssocID="{4C881AA0-AD83-4212-A1E2-DF56130165A6}" presName="linear" presStyleCnt="0">
        <dgm:presLayoutVars>
          <dgm:dir/>
          <dgm:animLvl val="lvl"/>
          <dgm:resizeHandles val="exact"/>
        </dgm:presLayoutVars>
      </dgm:prSet>
      <dgm:spPr/>
    </dgm:pt>
    <dgm:pt modelId="{AA502451-04BE-4F23-8A53-43AD786EB731}" type="pres">
      <dgm:prSet presAssocID="{F0431C85-B864-43A2-A766-06C61EAEE72A}" presName="parentLin" presStyleCnt="0"/>
      <dgm:spPr/>
    </dgm:pt>
    <dgm:pt modelId="{1D1DAB86-BA22-4A07-AAD9-BCB605AC7B1F}" type="pres">
      <dgm:prSet presAssocID="{F0431C85-B864-43A2-A766-06C61EAEE72A}" presName="parentLeftMargin" presStyleLbl="node1" presStyleIdx="0" presStyleCnt="2"/>
      <dgm:spPr/>
    </dgm:pt>
    <dgm:pt modelId="{4B138727-09C5-4D93-B879-E1DC588DA3A8}" type="pres">
      <dgm:prSet presAssocID="{F0431C85-B864-43A2-A766-06C61EAEE72A}" presName="parentText" presStyleLbl="node1" presStyleIdx="0" presStyleCnt="2">
        <dgm:presLayoutVars>
          <dgm:chMax val="0"/>
          <dgm:bulletEnabled val="1"/>
        </dgm:presLayoutVars>
      </dgm:prSet>
      <dgm:spPr/>
    </dgm:pt>
    <dgm:pt modelId="{964BF7D9-9E6F-473F-8627-54A841F9B7DD}" type="pres">
      <dgm:prSet presAssocID="{F0431C85-B864-43A2-A766-06C61EAEE72A}" presName="negativeSpace" presStyleCnt="0"/>
      <dgm:spPr/>
    </dgm:pt>
    <dgm:pt modelId="{CF741187-086E-43B2-9783-9F2FAA40A303}" type="pres">
      <dgm:prSet presAssocID="{F0431C85-B864-43A2-A766-06C61EAEE72A}" presName="childText" presStyleLbl="conFgAcc1" presStyleIdx="0" presStyleCnt="2">
        <dgm:presLayoutVars>
          <dgm:bulletEnabled val="1"/>
        </dgm:presLayoutVars>
      </dgm:prSet>
      <dgm:spPr/>
    </dgm:pt>
    <dgm:pt modelId="{97D87929-131B-4D41-BD88-2D073BE49758}" type="pres">
      <dgm:prSet presAssocID="{AE64B289-F064-4697-AA30-2DB6C9E6C915}" presName="spaceBetweenRectangles" presStyleCnt="0"/>
      <dgm:spPr/>
    </dgm:pt>
    <dgm:pt modelId="{98411A2F-781F-4A0B-8A83-28D8C47DD233}" type="pres">
      <dgm:prSet presAssocID="{B5CDDF4B-CEF0-4151-87BE-96956C4A3FFE}" presName="parentLin" presStyleCnt="0"/>
      <dgm:spPr/>
    </dgm:pt>
    <dgm:pt modelId="{94641555-2D76-472A-8C6D-87376EB8A2FC}" type="pres">
      <dgm:prSet presAssocID="{B5CDDF4B-CEF0-4151-87BE-96956C4A3FFE}" presName="parentLeftMargin" presStyleLbl="node1" presStyleIdx="0" presStyleCnt="2"/>
      <dgm:spPr/>
    </dgm:pt>
    <dgm:pt modelId="{B94D881F-D2F5-44C1-B79A-EA00B5F3FCAE}" type="pres">
      <dgm:prSet presAssocID="{B5CDDF4B-CEF0-4151-87BE-96956C4A3FFE}" presName="parentText" presStyleLbl="node1" presStyleIdx="1" presStyleCnt="2">
        <dgm:presLayoutVars>
          <dgm:chMax val="0"/>
          <dgm:bulletEnabled val="1"/>
        </dgm:presLayoutVars>
      </dgm:prSet>
      <dgm:spPr/>
    </dgm:pt>
    <dgm:pt modelId="{906FF859-0328-42E3-B099-6BAD42D7EF8F}" type="pres">
      <dgm:prSet presAssocID="{B5CDDF4B-CEF0-4151-87BE-96956C4A3FFE}" presName="negativeSpace" presStyleCnt="0"/>
      <dgm:spPr/>
    </dgm:pt>
    <dgm:pt modelId="{95E3AB1F-A1EF-413C-B5FA-F506F9219518}" type="pres">
      <dgm:prSet presAssocID="{B5CDDF4B-CEF0-4151-87BE-96956C4A3FFE}" presName="childText" presStyleLbl="conFgAcc1" presStyleIdx="1" presStyleCnt="2">
        <dgm:presLayoutVars>
          <dgm:bulletEnabled val="1"/>
        </dgm:presLayoutVars>
      </dgm:prSet>
      <dgm:spPr/>
    </dgm:pt>
  </dgm:ptLst>
  <dgm:cxnLst>
    <dgm:cxn modelId="{94754805-00FC-4526-AB6E-6AD57899A521}" type="presOf" srcId="{B5CDDF4B-CEF0-4151-87BE-96956C4A3FFE}" destId="{94641555-2D76-472A-8C6D-87376EB8A2FC}" srcOrd="0" destOrd="0" presId="urn:microsoft.com/office/officeart/2005/8/layout/list1"/>
    <dgm:cxn modelId="{5673FA16-8DC0-4613-B738-A39934A850CE}" srcId="{F0431C85-B864-43A2-A766-06C61EAEE72A}" destId="{F65B0B3D-A549-490D-A39E-0F95F58E0580}" srcOrd="0" destOrd="0" parTransId="{F0FFD754-D1B7-4C4F-A299-45F62098DEAD}" sibTransId="{0C281286-5327-497B-8BCD-437632CC8DB0}"/>
    <dgm:cxn modelId="{948E0F40-7B39-4B21-B03A-A263F8C4D55A}" type="presOf" srcId="{F0431C85-B864-43A2-A766-06C61EAEE72A}" destId="{4B138727-09C5-4D93-B879-E1DC588DA3A8}" srcOrd="1" destOrd="0" presId="urn:microsoft.com/office/officeart/2005/8/layout/list1"/>
    <dgm:cxn modelId="{5D6F3A5F-B781-43A9-B3A7-355F068EEE46}" srcId="{4C881AA0-AD83-4212-A1E2-DF56130165A6}" destId="{F0431C85-B864-43A2-A766-06C61EAEE72A}" srcOrd="0" destOrd="0" parTransId="{2F0AC19B-B653-4C69-A25A-938E26D39483}" sibTransId="{AE64B289-F064-4697-AA30-2DB6C9E6C915}"/>
    <dgm:cxn modelId="{084AAB67-22F0-41B9-8CD0-29074D1452CF}" type="presOf" srcId="{B5CDDF4B-CEF0-4151-87BE-96956C4A3FFE}" destId="{B94D881F-D2F5-44C1-B79A-EA00B5F3FCAE}" srcOrd="1" destOrd="0" presId="urn:microsoft.com/office/officeart/2005/8/layout/list1"/>
    <dgm:cxn modelId="{6757424C-A459-427C-AF07-F56C400B69A6}" type="presOf" srcId="{AED1B796-67CA-4999-96B6-D357644F4708}" destId="{95E3AB1F-A1EF-413C-B5FA-F506F9219518}" srcOrd="0" destOrd="1" presId="urn:microsoft.com/office/officeart/2005/8/layout/list1"/>
    <dgm:cxn modelId="{4193967C-D038-46DA-B4CD-49401646C5E5}" srcId="{B5CDDF4B-CEF0-4151-87BE-96956C4A3FFE}" destId="{AED1B796-67CA-4999-96B6-D357644F4708}" srcOrd="1" destOrd="0" parTransId="{41006F39-6B78-4108-AC4B-C84188CED9A6}" sibTransId="{914591C5-F34C-4C70-8EA2-10C3DC600FB2}"/>
    <dgm:cxn modelId="{A3E75E81-ECFB-4B7D-8800-41A908F5249D}" type="presOf" srcId="{F65B0B3D-A549-490D-A39E-0F95F58E0580}" destId="{CF741187-086E-43B2-9783-9F2FAA40A303}" srcOrd="0" destOrd="0" presId="urn:microsoft.com/office/officeart/2005/8/layout/list1"/>
    <dgm:cxn modelId="{0DAA9295-9FAA-4FC8-833C-DB2E2C5081ED}" srcId="{F0431C85-B864-43A2-A766-06C61EAEE72A}" destId="{C49BE9EF-4A8C-495F-B52E-64A5543CC97A}" srcOrd="1" destOrd="0" parTransId="{D8F3DFBB-EDD0-486D-8A4D-A1F48C1F27E1}" sibTransId="{3B7B711C-12D1-43F8-BD21-BF7434910120}"/>
    <dgm:cxn modelId="{C25A2E99-1475-4474-9211-51B6F5DE3943}" type="presOf" srcId="{4C881AA0-AD83-4212-A1E2-DF56130165A6}" destId="{33E8913C-F825-4EFC-97F6-B8B63560AA54}" srcOrd="0" destOrd="0" presId="urn:microsoft.com/office/officeart/2005/8/layout/list1"/>
    <dgm:cxn modelId="{9DF21D9E-4EE9-46C1-ABFF-1576A14625AE}" srcId="{B5CDDF4B-CEF0-4151-87BE-96956C4A3FFE}" destId="{82C855A6-DB29-48BB-80FB-70D2B342EF46}" srcOrd="0" destOrd="0" parTransId="{BF91AE43-8AE0-47BC-90CA-BA8EF2930E12}" sibTransId="{EFBDF0F3-6ABB-4706-9929-27456E4E1E28}"/>
    <dgm:cxn modelId="{62EEF6A2-41C1-42AB-A2B1-690B5EFE4862}" type="presOf" srcId="{82C855A6-DB29-48BB-80FB-70D2B342EF46}" destId="{95E3AB1F-A1EF-413C-B5FA-F506F9219518}" srcOrd="0" destOrd="0" presId="urn:microsoft.com/office/officeart/2005/8/layout/list1"/>
    <dgm:cxn modelId="{D48BEDAC-6C86-4469-98A3-2F8DF395820A}" srcId="{4C881AA0-AD83-4212-A1E2-DF56130165A6}" destId="{B5CDDF4B-CEF0-4151-87BE-96956C4A3FFE}" srcOrd="1" destOrd="0" parTransId="{4BCA7098-4EC6-41B8-8456-0305C90ABCC1}" sibTransId="{B276408B-8F64-4B14-A7F6-ABD4578761A3}"/>
    <dgm:cxn modelId="{B3CBDDF1-E6C1-458C-AA39-017F30255E1C}" type="presOf" srcId="{C49BE9EF-4A8C-495F-B52E-64A5543CC97A}" destId="{CF741187-086E-43B2-9783-9F2FAA40A303}" srcOrd="0" destOrd="1" presId="urn:microsoft.com/office/officeart/2005/8/layout/list1"/>
    <dgm:cxn modelId="{5B6338F8-7958-48B0-8780-447EFC40538C}" type="presOf" srcId="{F0431C85-B864-43A2-A766-06C61EAEE72A}" destId="{1D1DAB86-BA22-4A07-AAD9-BCB605AC7B1F}" srcOrd="0" destOrd="0" presId="urn:microsoft.com/office/officeart/2005/8/layout/list1"/>
    <dgm:cxn modelId="{EFB9890B-FD60-47A6-BD91-1E11466F5F71}" type="presParOf" srcId="{33E8913C-F825-4EFC-97F6-B8B63560AA54}" destId="{AA502451-04BE-4F23-8A53-43AD786EB731}" srcOrd="0" destOrd="0" presId="urn:microsoft.com/office/officeart/2005/8/layout/list1"/>
    <dgm:cxn modelId="{340E83D6-F15D-49E0-B5EC-BA987EB68F03}" type="presParOf" srcId="{AA502451-04BE-4F23-8A53-43AD786EB731}" destId="{1D1DAB86-BA22-4A07-AAD9-BCB605AC7B1F}" srcOrd="0" destOrd="0" presId="urn:microsoft.com/office/officeart/2005/8/layout/list1"/>
    <dgm:cxn modelId="{10840207-B60B-4484-8A5B-7355D0B93D46}" type="presParOf" srcId="{AA502451-04BE-4F23-8A53-43AD786EB731}" destId="{4B138727-09C5-4D93-B879-E1DC588DA3A8}" srcOrd="1" destOrd="0" presId="urn:microsoft.com/office/officeart/2005/8/layout/list1"/>
    <dgm:cxn modelId="{04F78F05-AAF6-4EA0-BCD8-97BDF4D66B86}" type="presParOf" srcId="{33E8913C-F825-4EFC-97F6-B8B63560AA54}" destId="{964BF7D9-9E6F-473F-8627-54A841F9B7DD}" srcOrd="1" destOrd="0" presId="urn:microsoft.com/office/officeart/2005/8/layout/list1"/>
    <dgm:cxn modelId="{FBA4A267-E43A-4169-B324-C3D2A312A4C6}" type="presParOf" srcId="{33E8913C-F825-4EFC-97F6-B8B63560AA54}" destId="{CF741187-086E-43B2-9783-9F2FAA40A303}" srcOrd="2" destOrd="0" presId="urn:microsoft.com/office/officeart/2005/8/layout/list1"/>
    <dgm:cxn modelId="{C8CBB73C-7D0C-408B-97CA-E85FB228AA4E}" type="presParOf" srcId="{33E8913C-F825-4EFC-97F6-B8B63560AA54}" destId="{97D87929-131B-4D41-BD88-2D073BE49758}" srcOrd="3" destOrd="0" presId="urn:microsoft.com/office/officeart/2005/8/layout/list1"/>
    <dgm:cxn modelId="{F6BBE53F-1929-48A0-B30F-6CC5458D93CF}" type="presParOf" srcId="{33E8913C-F825-4EFC-97F6-B8B63560AA54}" destId="{98411A2F-781F-4A0B-8A83-28D8C47DD233}" srcOrd="4" destOrd="0" presId="urn:microsoft.com/office/officeart/2005/8/layout/list1"/>
    <dgm:cxn modelId="{230D8AFE-70FA-4767-9377-78802BB5ADC6}" type="presParOf" srcId="{98411A2F-781F-4A0B-8A83-28D8C47DD233}" destId="{94641555-2D76-472A-8C6D-87376EB8A2FC}" srcOrd="0" destOrd="0" presId="urn:microsoft.com/office/officeart/2005/8/layout/list1"/>
    <dgm:cxn modelId="{4CFFBC8C-A94F-4996-B0A5-B64C6F34D75A}" type="presParOf" srcId="{98411A2F-781F-4A0B-8A83-28D8C47DD233}" destId="{B94D881F-D2F5-44C1-B79A-EA00B5F3FCAE}" srcOrd="1" destOrd="0" presId="urn:microsoft.com/office/officeart/2005/8/layout/list1"/>
    <dgm:cxn modelId="{64F66A63-DBDB-41DB-88A2-3281665F6C5B}" type="presParOf" srcId="{33E8913C-F825-4EFC-97F6-B8B63560AA54}" destId="{906FF859-0328-42E3-B099-6BAD42D7EF8F}" srcOrd="5" destOrd="0" presId="urn:microsoft.com/office/officeart/2005/8/layout/list1"/>
    <dgm:cxn modelId="{44E04662-B9A3-462B-B4A0-64ABEA6E0B7B}" type="presParOf" srcId="{33E8913C-F825-4EFC-97F6-B8B63560AA54}" destId="{95E3AB1F-A1EF-413C-B5FA-F506F921951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85B02-E6E7-4071-8D1D-6669407343EE}">
      <dsp:nvSpPr>
        <dsp:cNvPr id="0" name=""/>
        <dsp:cNvSpPr/>
      </dsp:nvSpPr>
      <dsp:spPr>
        <a:xfrm>
          <a:off x="4458" y="807723"/>
          <a:ext cx="2682075" cy="3218490"/>
        </a:xfrm>
        <a:prstGeom prst="roundRect">
          <a:avLst>
            <a:gd name="adj" fmla="val 5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b="1" kern="1200"/>
            <a:t>Branch</a:t>
          </a:r>
          <a:endParaRPr lang="en-US" sz="2800" kern="1200" dirty="0"/>
        </a:p>
      </dsp:txBody>
      <dsp:txXfrm rot="16200000">
        <a:off x="-1046914" y="1859097"/>
        <a:ext cx="2639162" cy="536415"/>
      </dsp:txXfrm>
    </dsp:sp>
    <dsp:sp modelId="{3E78D582-4CC7-4504-B3C2-9C7EBD1BB206}">
      <dsp:nvSpPr>
        <dsp:cNvPr id="0" name=""/>
        <dsp:cNvSpPr/>
      </dsp:nvSpPr>
      <dsp:spPr>
        <a:xfrm>
          <a:off x="540874" y="807723"/>
          <a:ext cx="1998146" cy="3218490"/>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100000"/>
            </a:lnSpc>
            <a:spcBef>
              <a:spcPct val="0"/>
            </a:spcBef>
            <a:spcAft>
              <a:spcPct val="35000"/>
            </a:spcAft>
            <a:buNone/>
          </a:pPr>
          <a:r>
            <a:rPr lang="en-US" sz="1300" kern="1200" dirty="0"/>
            <a:t>The first step when a developer wants to fix a bug or implement a feature is to create a new branch from our main integration branch, master. These are short-lived "topic" branches and developers are encouraged to commit early and to avoid long-running feature branches.</a:t>
          </a:r>
        </a:p>
      </dsp:txBody>
      <dsp:txXfrm>
        <a:off x="540874" y="807723"/>
        <a:ext cx="1998146" cy="3218490"/>
      </dsp:txXfrm>
    </dsp:sp>
    <dsp:sp modelId="{B42F5CBC-F80B-4FC9-8577-97929880D996}">
      <dsp:nvSpPr>
        <dsp:cNvPr id="0" name=""/>
        <dsp:cNvSpPr/>
      </dsp:nvSpPr>
      <dsp:spPr>
        <a:xfrm>
          <a:off x="2780407" y="807723"/>
          <a:ext cx="2682075" cy="3218490"/>
        </a:xfrm>
        <a:prstGeom prst="roundRect">
          <a:avLst>
            <a:gd name="adj" fmla="val 5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b="1" kern="1200"/>
            <a:t>Push</a:t>
          </a:r>
          <a:endParaRPr lang="en-US" sz="2800" kern="1200"/>
        </a:p>
      </dsp:txBody>
      <dsp:txXfrm rot="16200000">
        <a:off x="1729033" y="1859097"/>
        <a:ext cx="2639162" cy="536415"/>
      </dsp:txXfrm>
    </dsp:sp>
    <dsp:sp modelId="{3A48BF9E-C8D3-446F-9437-6949B654747B}">
      <dsp:nvSpPr>
        <dsp:cNvPr id="0" name=""/>
        <dsp:cNvSpPr/>
      </dsp:nvSpPr>
      <dsp:spPr>
        <a:xfrm rot="5400000">
          <a:off x="2557315" y="3365754"/>
          <a:ext cx="473003" cy="402311"/>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55003A2-4AF9-4F9F-9B03-4FAA57459972}">
      <dsp:nvSpPr>
        <dsp:cNvPr id="0" name=""/>
        <dsp:cNvSpPr/>
      </dsp:nvSpPr>
      <dsp:spPr>
        <a:xfrm>
          <a:off x="3316822" y="807723"/>
          <a:ext cx="1998146" cy="3218490"/>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100000"/>
            </a:lnSpc>
            <a:spcBef>
              <a:spcPct val="0"/>
            </a:spcBef>
            <a:spcAft>
              <a:spcPct val="35000"/>
            </a:spcAft>
            <a:buNone/>
          </a:pPr>
          <a:r>
            <a:rPr lang="en-US" sz="1300" kern="1200" dirty="0"/>
            <a:t>When the developer is ready to get their changes integrated and ship their changes to the rest of the team, they push their local branch to a branch on the server and open a pull request.</a:t>
          </a:r>
        </a:p>
      </dsp:txBody>
      <dsp:txXfrm>
        <a:off x="3316822" y="807723"/>
        <a:ext cx="1998146" cy="3218490"/>
      </dsp:txXfrm>
    </dsp:sp>
    <dsp:sp modelId="{E703BDBA-2B26-47B9-8B30-3ABCED438452}">
      <dsp:nvSpPr>
        <dsp:cNvPr id="0" name=""/>
        <dsp:cNvSpPr/>
      </dsp:nvSpPr>
      <dsp:spPr>
        <a:xfrm>
          <a:off x="5556355" y="807723"/>
          <a:ext cx="2682075" cy="3218490"/>
        </a:xfrm>
        <a:prstGeom prst="roundRect">
          <a:avLst>
            <a:gd name="adj" fmla="val 5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b="1" kern="1200"/>
            <a:t>Pull Request</a:t>
          </a:r>
          <a:endParaRPr lang="en-US" sz="2800" kern="1200"/>
        </a:p>
      </dsp:txBody>
      <dsp:txXfrm rot="16200000">
        <a:off x="4504981" y="1859097"/>
        <a:ext cx="2639162" cy="536415"/>
      </dsp:txXfrm>
    </dsp:sp>
    <dsp:sp modelId="{DCE1C16F-1AA0-4023-851D-FDA876541C55}">
      <dsp:nvSpPr>
        <dsp:cNvPr id="0" name=""/>
        <dsp:cNvSpPr/>
      </dsp:nvSpPr>
      <dsp:spPr>
        <a:xfrm rot="5400000">
          <a:off x="5333264" y="3365754"/>
          <a:ext cx="473003" cy="402311"/>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CC4E0FE-ED15-4625-B4ED-CDC788870DBC}">
      <dsp:nvSpPr>
        <dsp:cNvPr id="0" name=""/>
        <dsp:cNvSpPr/>
      </dsp:nvSpPr>
      <dsp:spPr>
        <a:xfrm>
          <a:off x="6092770" y="807723"/>
          <a:ext cx="1998146" cy="3218490"/>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100000"/>
            </a:lnSpc>
            <a:spcBef>
              <a:spcPct val="0"/>
            </a:spcBef>
            <a:spcAft>
              <a:spcPct val="35000"/>
            </a:spcAft>
            <a:buNone/>
          </a:pPr>
          <a:r>
            <a:rPr lang="en-US" sz="1300" kern="1200" dirty="0"/>
            <a:t>We use Azure DevOps Pull Requests to control how developer's topic branches are merged into master. Pull Requests ensure that our branch policies are satisfied: first, we build the proposed changes and run a quick test pass. Next, we require that other members of the Azure DevOps team review the code and approve the changes. </a:t>
          </a:r>
        </a:p>
      </dsp:txBody>
      <dsp:txXfrm>
        <a:off x="6092770" y="807723"/>
        <a:ext cx="1998146" cy="3218490"/>
      </dsp:txXfrm>
    </dsp:sp>
    <dsp:sp modelId="{1F27BC42-5DAC-4713-86E0-BDDA5AEB9027}">
      <dsp:nvSpPr>
        <dsp:cNvPr id="0" name=""/>
        <dsp:cNvSpPr/>
      </dsp:nvSpPr>
      <dsp:spPr>
        <a:xfrm>
          <a:off x="8332303" y="807723"/>
          <a:ext cx="2682075" cy="3218490"/>
        </a:xfrm>
        <a:prstGeom prst="roundRect">
          <a:avLst>
            <a:gd name="adj" fmla="val 5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b="1" kern="1200"/>
            <a:t>Merge</a:t>
          </a:r>
          <a:endParaRPr lang="en-US" sz="2800" kern="1200"/>
        </a:p>
      </dsp:txBody>
      <dsp:txXfrm rot="16200000">
        <a:off x="7280929" y="1859097"/>
        <a:ext cx="2639162" cy="536415"/>
      </dsp:txXfrm>
    </dsp:sp>
    <dsp:sp modelId="{768756A2-58AB-4B12-8E91-4A199857758D}">
      <dsp:nvSpPr>
        <dsp:cNvPr id="0" name=""/>
        <dsp:cNvSpPr/>
      </dsp:nvSpPr>
      <dsp:spPr>
        <a:xfrm rot="5400000">
          <a:off x="8109212" y="3365754"/>
          <a:ext cx="473003" cy="402311"/>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519138D-D032-4137-A3D4-FE552277168C}">
      <dsp:nvSpPr>
        <dsp:cNvPr id="0" name=""/>
        <dsp:cNvSpPr/>
      </dsp:nvSpPr>
      <dsp:spPr>
        <a:xfrm>
          <a:off x="8868718" y="807723"/>
          <a:ext cx="1998146" cy="3218490"/>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100000"/>
            </a:lnSpc>
            <a:spcBef>
              <a:spcPct val="0"/>
            </a:spcBef>
            <a:spcAft>
              <a:spcPct val="35000"/>
            </a:spcAft>
            <a:buNone/>
          </a:pPr>
          <a:r>
            <a:rPr lang="en-US" sz="1300" kern="1200" dirty="0"/>
            <a:t>Once all the build policies are satisfied and reviewers have signed off, then the pull request is completed. This means that the topic branch is merged into the main integration branch, master.</a:t>
          </a:r>
        </a:p>
      </dsp:txBody>
      <dsp:txXfrm>
        <a:off x="8868718" y="807723"/>
        <a:ext cx="1998146" cy="3218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4FE45-8D26-4D3B-9AA2-4084FA120FCA}">
      <dsp:nvSpPr>
        <dsp:cNvPr id="0" name=""/>
        <dsp:cNvSpPr/>
      </dsp:nvSpPr>
      <dsp:spPr>
        <a:xfrm>
          <a:off x="0" y="590"/>
          <a:ext cx="11018837" cy="13807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3820BA-420A-4A5E-ADA1-79265029D3F2}">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DC4566-EE1F-4215-BE61-C24886136C4D}">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baseline="0"/>
            <a:t>Software Design Engineer Test (SDETs) and Software Test Engineer (STEs) merge.</a:t>
          </a:r>
          <a:endParaRPr lang="en-US" sz="2100" kern="1200"/>
        </a:p>
      </dsp:txBody>
      <dsp:txXfrm>
        <a:off x="1594810" y="590"/>
        <a:ext cx="9424027" cy="1380787"/>
      </dsp:txXfrm>
    </dsp:sp>
    <dsp:sp modelId="{A3AF8507-E973-4C66-AD4C-9895A9C7FD3C}">
      <dsp:nvSpPr>
        <dsp:cNvPr id="0" name=""/>
        <dsp:cNvSpPr/>
      </dsp:nvSpPr>
      <dsp:spPr>
        <a:xfrm>
          <a:off x="0" y="1726575"/>
          <a:ext cx="11018837" cy="13807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C6F482-EC90-44FC-95E9-367FDAE52A24}">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8A9FBC-7CFE-4228-9406-A26543C153CD}">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baseline="0"/>
            <a:t>A companywide decision was made to get rid of the STE roles and make SDETs accountable for not only developing tests but also running and maintaining automation.</a:t>
          </a:r>
          <a:endParaRPr lang="en-US" sz="2100" kern="1200"/>
        </a:p>
      </dsp:txBody>
      <dsp:txXfrm>
        <a:off x="1594810" y="1726575"/>
        <a:ext cx="9424027" cy="1380787"/>
      </dsp:txXfrm>
    </dsp:sp>
    <dsp:sp modelId="{0F9F1756-5209-4974-B60A-4C4EFACDAA7E}">
      <dsp:nvSpPr>
        <dsp:cNvPr id="0" name=""/>
        <dsp:cNvSpPr/>
      </dsp:nvSpPr>
      <dsp:spPr>
        <a:xfrm>
          <a:off x="0" y="3452559"/>
          <a:ext cx="11018837" cy="13807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44F91-6EE4-4194-9FA8-9FDA568ADD77}">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65F202-D48F-47D5-A286-BEA9121D441F}">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baseline="0"/>
            <a:t>This improved the model. It improved accountability and incentive on SDETs to write better and more automation. But the core problem remained. The SDETs couldn’t keep up with the code thrown over the wall.</a:t>
          </a:r>
          <a:endParaRPr lang="en-US" sz="2100" kern="1200"/>
        </a:p>
      </dsp:txBody>
      <dsp:txXfrm>
        <a:off x="1594810" y="3452559"/>
        <a:ext cx="9424027" cy="1380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86CA7-F23D-46C7-BBD4-E55DC21C22D7}">
      <dsp:nvSpPr>
        <dsp:cNvPr id="0" name=""/>
        <dsp:cNvSpPr/>
      </dsp:nvSpPr>
      <dsp:spPr>
        <a:xfrm>
          <a:off x="0" y="0"/>
          <a:ext cx="6243445" cy="130787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Shifting QA left = Testing early and often.</a:t>
          </a:r>
        </a:p>
      </dsp:txBody>
      <dsp:txXfrm>
        <a:off x="1379476" y="0"/>
        <a:ext cx="4863968" cy="1307879"/>
      </dsp:txXfrm>
    </dsp:sp>
    <dsp:sp modelId="{A69BE9A2-A6A5-4966-9BAA-509D048C4CF2}">
      <dsp:nvSpPr>
        <dsp:cNvPr id="0" name=""/>
        <dsp:cNvSpPr/>
      </dsp:nvSpPr>
      <dsp:spPr>
        <a:xfrm>
          <a:off x="130787" y="130787"/>
          <a:ext cx="1248689" cy="104630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3A5AB3-0FF0-4B60-8CA0-2EC2AAD84F01}">
      <dsp:nvSpPr>
        <dsp:cNvPr id="0" name=""/>
        <dsp:cNvSpPr/>
      </dsp:nvSpPr>
      <dsp:spPr>
        <a:xfrm>
          <a:off x="0" y="1438667"/>
          <a:ext cx="6243445" cy="130787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Shifting acceptance/user testing right = Production is a test ground.</a:t>
          </a:r>
        </a:p>
      </dsp:txBody>
      <dsp:txXfrm>
        <a:off x="1379476" y="1438667"/>
        <a:ext cx="4863968" cy="1307879"/>
      </dsp:txXfrm>
    </dsp:sp>
    <dsp:sp modelId="{24FDF6CE-32DF-4D3A-902B-F55FE6475FD9}">
      <dsp:nvSpPr>
        <dsp:cNvPr id="0" name=""/>
        <dsp:cNvSpPr/>
      </dsp:nvSpPr>
      <dsp:spPr>
        <a:xfrm>
          <a:off x="130787" y="1569455"/>
          <a:ext cx="1248689" cy="104630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41187-086E-43B2-9783-9F2FAA40A303}">
      <dsp:nvSpPr>
        <dsp:cNvPr id="0" name=""/>
        <dsp:cNvSpPr/>
      </dsp:nvSpPr>
      <dsp:spPr>
        <a:xfrm>
          <a:off x="0" y="415593"/>
          <a:ext cx="5211762" cy="1842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4491" tIns="312420" rIns="40449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L0 – Broad class of fast in-memory unit tests. An L0 test is a unit test to most people. That is a test that depends on code in the assembly under test and nothing else. </a:t>
          </a:r>
          <a:r>
            <a:rPr lang="en-US" sz="1500" b="1" kern="1200" dirty="0"/>
            <a:t>&lt;60ms execution.</a:t>
          </a:r>
        </a:p>
        <a:p>
          <a:pPr marL="114300" lvl="1" indent="-114300" algn="l" defTabSz="666750">
            <a:lnSpc>
              <a:spcPct val="90000"/>
            </a:lnSpc>
            <a:spcBef>
              <a:spcPct val="0"/>
            </a:spcBef>
            <a:spcAft>
              <a:spcPct val="15000"/>
            </a:spcAft>
            <a:buChar char="•"/>
          </a:pPr>
          <a:r>
            <a:rPr lang="en-US" sz="1500" kern="1200" dirty="0"/>
            <a:t>L1 – A L1 test might require the assembly plus SQL or the file system. </a:t>
          </a:r>
          <a:r>
            <a:rPr lang="en-US" sz="1500" b="1" kern="1200" dirty="0"/>
            <a:t>~&lt;400ms execution, not &gt;2s.</a:t>
          </a:r>
        </a:p>
      </dsp:txBody>
      <dsp:txXfrm>
        <a:off x="0" y="415593"/>
        <a:ext cx="5211762" cy="1842750"/>
      </dsp:txXfrm>
    </dsp:sp>
    <dsp:sp modelId="{4B138727-09C5-4D93-B879-E1DC588DA3A8}">
      <dsp:nvSpPr>
        <dsp:cNvPr id="0" name=""/>
        <dsp:cNvSpPr/>
      </dsp:nvSpPr>
      <dsp:spPr>
        <a:xfrm>
          <a:off x="260588" y="194193"/>
          <a:ext cx="3648234" cy="4428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895" tIns="0" rIns="137895" bIns="0" numCol="1" spcCol="1270" anchor="ctr" anchorCtr="0">
          <a:noAutofit/>
        </a:bodyPr>
        <a:lstStyle/>
        <a:p>
          <a:pPr marL="0" lvl="0" indent="0" algn="l" defTabSz="666750">
            <a:lnSpc>
              <a:spcPct val="90000"/>
            </a:lnSpc>
            <a:spcBef>
              <a:spcPct val="0"/>
            </a:spcBef>
            <a:spcAft>
              <a:spcPct val="35000"/>
            </a:spcAft>
            <a:buNone/>
          </a:pPr>
          <a:r>
            <a:rPr lang="en-US" sz="1500" b="1" kern="1200" dirty="0"/>
            <a:t>L0/L1 – Unit tests</a:t>
          </a:r>
          <a:endParaRPr lang="en-US" sz="1500" kern="1200" dirty="0"/>
        </a:p>
      </dsp:txBody>
      <dsp:txXfrm>
        <a:off x="282204" y="215809"/>
        <a:ext cx="3605002" cy="399568"/>
      </dsp:txXfrm>
    </dsp:sp>
    <dsp:sp modelId="{95E3AB1F-A1EF-413C-B5FA-F506F9219518}">
      <dsp:nvSpPr>
        <dsp:cNvPr id="0" name=""/>
        <dsp:cNvSpPr/>
      </dsp:nvSpPr>
      <dsp:spPr>
        <a:xfrm>
          <a:off x="0" y="2560744"/>
          <a:ext cx="5211762" cy="2079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4491" tIns="312420" rIns="40449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L2 – Functional tests run against “testable” service deployment. It is a functional test category that requires a service deployment but may have key service dependencies stubbed out in some way.</a:t>
          </a:r>
        </a:p>
        <a:p>
          <a:pPr marL="114300" lvl="1" indent="-114300" algn="l" defTabSz="666750">
            <a:lnSpc>
              <a:spcPct val="90000"/>
            </a:lnSpc>
            <a:spcBef>
              <a:spcPct val="0"/>
            </a:spcBef>
            <a:spcAft>
              <a:spcPct val="15000"/>
            </a:spcAft>
            <a:buChar char="•"/>
          </a:pPr>
          <a:r>
            <a:rPr lang="en-US" sz="1500" kern="1200" dirty="0"/>
            <a:t>L3 – This is a restricted class of integration tests that run against production. They require a full product deployment.</a:t>
          </a:r>
        </a:p>
      </dsp:txBody>
      <dsp:txXfrm>
        <a:off x="0" y="2560744"/>
        <a:ext cx="5211762" cy="2079000"/>
      </dsp:txXfrm>
    </dsp:sp>
    <dsp:sp modelId="{B94D881F-D2F5-44C1-B79A-EA00B5F3FCAE}">
      <dsp:nvSpPr>
        <dsp:cNvPr id="0" name=""/>
        <dsp:cNvSpPr/>
      </dsp:nvSpPr>
      <dsp:spPr>
        <a:xfrm>
          <a:off x="260588" y="2339344"/>
          <a:ext cx="3648234" cy="4428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895" tIns="0" rIns="137895" bIns="0" numCol="1" spcCol="1270" anchor="ctr" anchorCtr="0">
          <a:noAutofit/>
        </a:bodyPr>
        <a:lstStyle/>
        <a:p>
          <a:pPr marL="0" lvl="0" indent="0" algn="l" defTabSz="666750">
            <a:lnSpc>
              <a:spcPct val="90000"/>
            </a:lnSpc>
            <a:spcBef>
              <a:spcPct val="0"/>
            </a:spcBef>
            <a:spcAft>
              <a:spcPct val="35000"/>
            </a:spcAft>
            <a:buNone/>
          </a:pPr>
          <a:r>
            <a:rPr lang="en-US" sz="1500" b="1" kern="1200"/>
            <a:t>L2/L3 – Functional tests</a:t>
          </a:r>
          <a:endParaRPr lang="en-US" sz="1500" kern="1200"/>
        </a:p>
      </dsp:txBody>
      <dsp:txXfrm>
        <a:off x="282204" y="2360960"/>
        <a:ext cx="3605002"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7/31/2019 7:30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7/31/2019 7:28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4171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31034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https://docs.microsoft.com/en-us/azure/devops/artifacts/?view=azure-devops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7/31/2019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57978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7/31/2019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05702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29870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93075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205454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 how many of you have used an Azure release pipeline?</a:t>
            </a:r>
          </a:p>
          <a:p>
            <a:r>
              <a:rPr lang="en-US" dirty="0"/>
              <a:t>Of those, how many of you believe that you need a separate pipeline for each distinct environment?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92869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59795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lab, cover gate controls.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7/31/2019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36789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351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828088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7/31/2019 7:36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789706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51850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https://www.azuredevopslabs.com/labs/vstsextend/selenium/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7/31/2019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119462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882901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83547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34007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7/31/2019 7:28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40353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58781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63766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581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7/31/2019 7:28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65366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5" name="Picture 14" descr="Woman presenting in a conference room of people">
            <a:extLst>
              <a:ext uri="{FF2B5EF4-FFF2-40B4-BE49-F238E27FC236}">
                <a16:creationId xmlns:a16="http://schemas.microsoft.com/office/drawing/2014/main" id="{8E7FB2D1-8BC9-46F5-BA46-540E0C64CF9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5" name="Picture 14" descr="Woman presenting in a conference room of people">
            <a:extLst>
              <a:ext uri="{FF2B5EF4-FFF2-40B4-BE49-F238E27FC236}">
                <a16:creationId xmlns:a16="http://schemas.microsoft.com/office/drawing/2014/main" id="{466A0DB4-F42F-46F2-9F83-7111C07354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Woman presenting in a conference room of people">
            <a:extLst>
              <a:ext uri="{FF2B5EF4-FFF2-40B4-BE49-F238E27FC236}">
                <a16:creationId xmlns:a16="http://schemas.microsoft.com/office/drawing/2014/main" id="{B8B01D1D-FC0A-46EF-AA25-E4AA5BD03D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Woman presenting in a conference room of people">
            <a:extLst>
              <a:ext uri="{FF2B5EF4-FFF2-40B4-BE49-F238E27FC236}">
                <a16:creationId xmlns:a16="http://schemas.microsoft.com/office/drawing/2014/main" id="{97D746A4-1199-456E-8CB9-9FFE1F31269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7.xml"/><Relationship Id="rId7" Type="http://schemas.openxmlformats.org/officeDocument/2006/relationships/image" Target="../media/image1.emf"/><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theme" Target="../theme/theme3.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4" r:id="rId1"/>
    <p:sldLayoutId id="2147484803" r:id="rId2"/>
    <p:sldLayoutId id="2147484802" r:id="rId3"/>
    <p:sldLayoutId id="2147484801" r:id="rId4"/>
    <p:sldLayoutId id="2147484800"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tackoverflow.com/research/developer-survey-2015#tech-sourcecontrol"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ideo" Target="https://www.youtube.com/embed/ppzIBIQz_KY?start=1154&amp;feature=oembed" TargetMode="Externa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dev.azure.com/" TargetMode="Externa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azuredevopslabs.com/labs/azuredevops/git/" TargetMode="Externa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azuredevopslabs.com/labs/azuredevops/agile" TargetMode="Externa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devopslabs.com/labs/azuredevops/packagemanagement/" TargetMode="External"/><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slide" Target="slide49.xml"/><Relationship Id="rId3" Type="http://schemas.openxmlformats.org/officeDocument/2006/relationships/hyperlink" Target="http://commons.wikimedia.org/wiki/File:2013-06-22_10-40-05_Program_Evaluation_and_Design_Workshop_Breakout_Session_1_027.jpg" TargetMode="External"/><Relationship Id="rId7" Type="http://schemas.openxmlformats.org/officeDocument/2006/relationships/image" Target="../media/image37.png"/><Relationship Id="rId12" Type="http://schemas.openxmlformats.org/officeDocument/2006/relationships/slide" Target="slide37.xml"/><Relationship Id="rId2" Type="http://schemas.openxmlformats.org/officeDocument/2006/relationships/image" Target="../media/image9.jpg"/><Relationship Id="rId1" Type="http://schemas.openxmlformats.org/officeDocument/2006/relationships/slideLayout" Target="../slideLayouts/slideLayout37.xml"/><Relationship Id="rId6" Type="http://schemas.openxmlformats.org/officeDocument/2006/relationships/image" Target="../media/image36.png"/><Relationship Id="rId11" Type="http://schemas.openxmlformats.org/officeDocument/2006/relationships/slide" Target="slide34.xml"/><Relationship Id="rId5" Type="http://schemas.openxmlformats.org/officeDocument/2006/relationships/image" Target="../media/image35.png"/><Relationship Id="rId10" Type="http://schemas.openxmlformats.org/officeDocument/2006/relationships/slide" Target="slide31.xml"/><Relationship Id="rId4" Type="http://schemas.openxmlformats.org/officeDocument/2006/relationships/image" Target="../media/image34.png"/><Relationship Id="rId9" Type="http://schemas.openxmlformats.org/officeDocument/2006/relationships/slide" Target="slide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devops/pipelines/yaml-schema?view=azure-devops&amp;tabs=schema#triggers"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hyperlink" Target="https://www.azuredevopslabs.com/labs/azuredevops/continuousintegration" TargetMode="External"/><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hyperlink" Target="https://www.azuredevopslabs.com/labs/azuredevops/continuousdeployment" TargetMode="External"/><Relationship Id="rId4" Type="http://schemas.openxmlformats.org/officeDocument/2006/relationships/hyperlink" Target="https://aka.ms/PartsUnlimitedAr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azuredevopslabs.com/labs/vstsextend/terraform/" TargetMode="Externa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21.xml"/><Relationship Id="rId3" Type="http://schemas.openxmlformats.org/officeDocument/2006/relationships/hyperlink" Target="http://commons.wikimedia.org/wiki/File:2013-06-22_10-40-05_Program_Evaluation_and_Design_Workshop_Breakout_Session_1_027.jpg" TargetMode="External"/><Relationship Id="rId7" Type="http://schemas.openxmlformats.org/officeDocument/2006/relationships/image" Target="../media/image13.png"/><Relationship Id="rId12" Type="http://schemas.openxmlformats.org/officeDocument/2006/relationships/slide" Target="slide18.xml"/><Relationship Id="rId2" Type="http://schemas.openxmlformats.org/officeDocument/2006/relationships/image" Target="../media/image9.jpg"/><Relationship Id="rId1" Type="http://schemas.openxmlformats.org/officeDocument/2006/relationships/slideLayout" Target="../slideLayouts/slideLayout37.xml"/><Relationship Id="rId6" Type="http://schemas.openxmlformats.org/officeDocument/2006/relationships/image" Target="../media/image12.png"/><Relationship Id="rId11" Type="http://schemas.openxmlformats.org/officeDocument/2006/relationships/slide" Target="slide12.xml"/><Relationship Id="rId5" Type="http://schemas.openxmlformats.org/officeDocument/2006/relationships/image" Target="../media/image11.png"/><Relationship Id="rId10" Type="http://schemas.openxmlformats.org/officeDocument/2006/relationships/slide" Target="slide9.xml"/><Relationship Id="rId4" Type="http://schemas.openxmlformats.org/officeDocument/2006/relationships/image" Target="../media/image10.png"/><Relationship Id="rId9"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devops/learn/devops-at-microsoft/eliminating-flaky-tests" TargetMode="External"/><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hyperlink" Target="https://docs.microsoft.com/en-us/azure/devops/learn/devops-at-microsoft/shift-right-test-production" TargetMode="Externa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devopslabs.com/labs/azuredevops/exploratorytesting/" TargetMode="External"/><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azuredevopslabs.com/" TargetMode="External"/><Relationship Id="rId2" Type="http://schemas.openxmlformats.org/officeDocument/2006/relationships/hyperlink" Target="https://aka.ms/devops" TargetMode="External"/><Relationship Id="rId1" Type="http://schemas.openxmlformats.org/officeDocument/2006/relationships/slideLayout" Target="../slideLayouts/slideLayout3.xml"/><Relationship Id="rId5" Type="http://schemas.openxmlformats.org/officeDocument/2006/relationships/hyperlink" Target="https://aka.ms/PwCDevOpsWorkshopSurvey" TargetMode="External"/><Relationship Id="rId4" Type="http://schemas.openxmlformats.org/officeDocument/2006/relationships/hyperlink" Target="https://docs.microsoft.com/en-us/azure/devop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hyperlink" Target="https://aka.ms/devop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trunkbaseddevelopment.com/" TargetMode="External"/><Relationship Id="rId2" Type="http://schemas.openxmlformats.org/officeDocument/2006/relationships/slideLayout" Target="../slideLayouts/slideLayout5.xml"/><Relationship Id="rId1" Type="http://schemas.openxmlformats.org/officeDocument/2006/relationships/video" Target="https://www.youtube.com/embed/X4uziBlC728?feature=oembed" TargetMode="Externa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devops/user-guide/services?view=azure-devops"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9AEC-CB62-436D-86FD-9BA70CBFD744}"/>
              </a:ext>
            </a:extLst>
          </p:cNvPr>
          <p:cNvSpPr>
            <a:spLocks noGrp="1"/>
          </p:cNvSpPr>
          <p:nvPr>
            <p:ph type="title"/>
          </p:nvPr>
        </p:nvSpPr>
        <p:spPr>
          <a:xfrm>
            <a:off x="740548" y="1359443"/>
            <a:ext cx="9144000" cy="553998"/>
          </a:xfrm>
        </p:spPr>
        <p:txBody>
          <a:bodyPr/>
          <a:lstStyle/>
          <a:p>
            <a:r>
              <a:rPr lang="en-US" dirty="0"/>
              <a:t>Good morning! While we wait to begin…</a:t>
            </a:r>
          </a:p>
        </p:txBody>
      </p:sp>
      <p:sp>
        <p:nvSpPr>
          <p:cNvPr id="3" name="Text Placeholder 2">
            <a:extLst>
              <a:ext uri="{FF2B5EF4-FFF2-40B4-BE49-F238E27FC236}">
                <a16:creationId xmlns:a16="http://schemas.microsoft.com/office/drawing/2014/main" id="{0810CE8A-F8F3-469A-8A75-8F8541B669DA}"/>
              </a:ext>
            </a:extLst>
          </p:cNvPr>
          <p:cNvSpPr>
            <a:spLocks noGrp="1"/>
          </p:cNvSpPr>
          <p:nvPr>
            <p:ph type="body" sz="quarter" idx="12"/>
          </p:nvPr>
        </p:nvSpPr>
        <p:spPr>
          <a:xfrm>
            <a:off x="740548" y="2250467"/>
            <a:ext cx="9144000" cy="4721292"/>
          </a:xfrm>
        </p:spPr>
        <p:txBody>
          <a:bodyPr/>
          <a:lstStyle/>
          <a:p>
            <a:pPr marL="342900" indent="-342900">
              <a:buFont typeface="Arial" panose="020B0604020202020204" pitchFamily="34" charset="0"/>
              <a:buChar char="•"/>
            </a:pPr>
            <a:r>
              <a:rPr lang="en-US" sz="3200" dirty="0"/>
              <a:t>Connect to WIFI: </a:t>
            </a:r>
          </a:p>
          <a:p>
            <a:pPr marL="800100" lvl="1" indent="-342900">
              <a:buFont typeface="Arial" panose="020B0604020202020204" pitchFamily="34" charset="0"/>
              <a:buChar char="•"/>
            </a:pPr>
            <a:r>
              <a:rPr lang="en-US" sz="3000" dirty="0"/>
              <a:t>Network: </a:t>
            </a:r>
            <a:r>
              <a:rPr lang="en-US" sz="3000" b="1" dirty="0" err="1"/>
              <a:t>MSFTGuest</a:t>
            </a:r>
            <a:endParaRPr lang="en-US" sz="3000" b="1" dirty="0"/>
          </a:p>
          <a:p>
            <a:pPr marL="800100" lvl="1" indent="-342900">
              <a:buFont typeface="Arial" panose="020B0604020202020204" pitchFamily="34" charset="0"/>
              <a:buChar char="•"/>
            </a:pPr>
            <a:r>
              <a:rPr lang="en-US" sz="3000" dirty="0"/>
              <a:t>Event Code: </a:t>
            </a:r>
            <a:r>
              <a:rPr lang="en-US" sz="2400" b="1" dirty="0"/>
              <a:t>msevent071gu</a:t>
            </a:r>
          </a:p>
          <a:p>
            <a:pPr marL="800100" lvl="1" indent="-342900">
              <a:buFont typeface="Arial" panose="020B0604020202020204" pitchFamily="34" charset="0"/>
              <a:buChar char="•"/>
            </a:pPr>
            <a:r>
              <a:rPr lang="en-US" sz="2400" dirty="0"/>
              <a:t>If you have trouble getting to the connection page, try: </a:t>
            </a:r>
            <a:r>
              <a:rPr lang="en-US" sz="2400" u="sng" dirty="0"/>
              <a:t>www.msftconnecttest.com/redirect</a:t>
            </a:r>
          </a:p>
          <a:p>
            <a:pPr marL="342900" indent="-342900">
              <a:buFont typeface="Arial" panose="020B0604020202020204" pitchFamily="34" charset="0"/>
              <a:buChar char="•"/>
            </a:pPr>
            <a:r>
              <a:rPr lang="en-US" sz="3200" dirty="0"/>
              <a:t>Ensure your subscription is setup using the pass provided.</a:t>
            </a:r>
          </a:p>
          <a:p>
            <a:pPr marL="342900" indent="-342900">
              <a:buFont typeface="Arial" panose="020B0604020202020204" pitchFamily="34" charset="0"/>
              <a:buChar char="•"/>
            </a:pPr>
            <a:r>
              <a:rPr lang="en-US" sz="3200" dirty="0"/>
              <a:t>Ensure you have Visual Studio or VS Code installed.</a:t>
            </a:r>
          </a:p>
          <a:p>
            <a:endParaRPr lang="en-US" dirty="0"/>
          </a:p>
        </p:txBody>
      </p:sp>
    </p:spTree>
    <p:extLst>
      <p:ext uri="{BB962C8B-B14F-4D97-AF65-F5344CB8AC3E}">
        <p14:creationId xmlns:p14="http://schemas.microsoft.com/office/powerpoint/2010/main" val="40106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B2D81-578E-42D4-9E70-38AF4F86A717}"/>
              </a:ext>
            </a:extLst>
          </p:cNvPr>
          <p:cNvPicPr>
            <a:picLocks noChangeAspect="1"/>
          </p:cNvPicPr>
          <p:nvPr/>
        </p:nvPicPr>
        <p:blipFill>
          <a:blip r:embed="rId3"/>
          <a:stretch>
            <a:fillRect/>
          </a:stretch>
        </p:blipFill>
        <p:spPr>
          <a:xfrm>
            <a:off x="6389688" y="2384029"/>
            <a:ext cx="5219700" cy="2936080"/>
          </a:xfrm>
          <a:prstGeom prst="rect">
            <a:avLst/>
          </a:prstGeom>
          <a:noFill/>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Introduction</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400" dirty="0"/>
              <a:t>Historically version control has been the first component that teams have implemented, it is one of the oldest and most well understood components of DevOps.</a:t>
            </a:r>
          </a:p>
          <a:p>
            <a:pPr marL="0" indent="0">
              <a:lnSpc>
                <a:spcPct val="90000"/>
              </a:lnSpc>
              <a:buNone/>
            </a:pPr>
            <a:endParaRPr lang="en-US" sz="2400" dirty="0"/>
          </a:p>
          <a:p>
            <a:pPr marL="0" indent="0">
              <a:lnSpc>
                <a:spcPct val="90000"/>
              </a:lnSpc>
              <a:buNone/>
            </a:pPr>
            <a:r>
              <a:rPr lang="en-US" sz="2400" dirty="0"/>
              <a:t>Git is the most commonly used version control system today and is quickly becoming </a:t>
            </a:r>
            <a:r>
              <a:rPr lang="en-US" sz="2400" i="1" dirty="0"/>
              <a:t>the</a:t>
            </a:r>
            <a:r>
              <a:rPr lang="en-US" sz="2400" dirty="0"/>
              <a:t> </a:t>
            </a:r>
            <a:r>
              <a:rPr lang="en-US" sz="2400" u="sng" dirty="0">
                <a:hlinkClick r:id="rId4"/>
              </a:rPr>
              <a:t>standard for version control</a:t>
            </a:r>
            <a:r>
              <a:rPr lang="en-US" sz="2400" dirty="0"/>
              <a:t>.</a:t>
            </a:r>
          </a:p>
          <a:p>
            <a:pPr marL="0" indent="0">
              <a:lnSpc>
                <a:spcPct val="90000"/>
              </a:lnSpc>
              <a:buNone/>
            </a:pPr>
            <a:endParaRPr lang="en-US" sz="2400" dirty="0"/>
          </a:p>
        </p:txBody>
      </p:sp>
    </p:spTree>
    <p:extLst>
      <p:ext uri="{BB962C8B-B14F-4D97-AF65-F5344CB8AC3E}">
        <p14:creationId xmlns:p14="http://schemas.microsoft.com/office/powerpoint/2010/main" val="113455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78EB-23C5-4BED-9842-EFC972209218}"/>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Code Management</a:t>
            </a:r>
          </a:p>
        </p:txBody>
      </p:sp>
      <p:graphicFrame>
        <p:nvGraphicFramePr>
          <p:cNvPr id="9" name="Content Placeholder 2">
            <a:extLst>
              <a:ext uri="{FF2B5EF4-FFF2-40B4-BE49-F238E27FC236}">
                <a16:creationId xmlns:a16="http://schemas.microsoft.com/office/drawing/2014/main" id="{43EBA060-68B5-420E-8EB9-637E52CE0E3D}"/>
              </a:ext>
            </a:extLst>
          </p:cNvPr>
          <p:cNvGraphicFramePr/>
          <p:nvPr>
            <p:extLst>
              <p:ext uri="{D42A27DB-BD31-4B8C-83A1-F6EECF244321}">
                <p14:modId xmlns:p14="http://schemas.microsoft.com/office/powerpoint/2010/main" val="78524477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23526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Repos: Branching &amp; Policies</a:t>
            </a:r>
          </a:p>
        </p:txBody>
      </p:sp>
    </p:spTree>
    <p:extLst>
      <p:ext uri="{BB962C8B-B14F-4D97-AF65-F5344CB8AC3E}">
        <p14:creationId xmlns:p14="http://schemas.microsoft.com/office/powerpoint/2010/main" val="63115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Branching &amp; Policies</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600" dirty="0"/>
              <a:t>	Now that we understand the basics of code management, we need to implement a branching strategy.</a:t>
            </a:r>
          </a:p>
          <a:p>
            <a:pPr marL="0" indent="0">
              <a:lnSpc>
                <a:spcPct val="90000"/>
              </a:lnSpc>
              <a:buNone/>
            </a:pPr>
            <a:endParaRPr lang="en-US" sz="2600" dirty="0"/>
          </a:p>
          <a:p>
            <a:pPr marL="0" indent="0">
              <a:lnSpc>
                <a:spcPct val="90000"/>
              </a:lnSpc>
              <a:buNone/>
            </a:pPr>
            <a:r>
              <a:rPr lang="en-US" sz="2600" dirty="0"/>
              <a:t>	We also want to protect our existing code from bugs as much as possible; so to ensure a minimum of standards are adhered to, we will enforce branch policies when a pull request is submitted.</a:t>
            </a:r>
          </a:p>
        </p:txBody>
      </p:sp>
      <p:pic>
        <p:nvPicPr>
          <p:cNvPr id="7" name="Online Media 1" title="Git at scale - BRK3281">
            <a:hlinkClick r:id="" action="ppaction://media"/>
            <a:extLst>
              <a:ext uri="{FF2B5EF4-FFF2-40B4-BE49-F238E27FC236}">
                <a16:creationId xmlns:a16="http://schemas.microsoft.com/office/drawing/2014/main" id="{3FD02BFB-8729-4CF7-88FB-AB261F397747}"/>
              </a:ext>
            </a:extLst>
          </p:cNvPr>
          <p:cNvPicPr>
            <a:picLocks noGrp="1" noRot="1" noChangeAspect="1"/>
          </p:cNvPicPr>
          <p:nvPr>
            <p:ph sz="quarter" idx="13"/>
            <a:videoFile r:link="rId1"/>
          </p:nvPr>
        </p:nvPicPr>
        <p:blipFill>
          <a:blip r:embed="rId4"/>
          <a:stretch>
            <a:fillRect/>
          </a:stretch>
        </p:blipFill>
        <p:spPr>
          <a:xfrm>
            <a:off x="6713538" y="2566194"/>
            <a:ext cx="4572000" cy="257175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A5DC66B9-2253-46C4-8318-A5F6AFE16D40}"/>
              </a:ext>
            </a:extLst>
          </p:cNvPr>
          <p:cNvSpPr txBox="1"/>
          <p:nvPr/>
        </p:nvSpPr>
        <p:spPr>
          <a:xfrm>
            <a:off x="7290182" y="5376672"/>
            <a:ext cx="3528915" cy="369332"/>
          </a:xfrm>
          <a:prstGeom prst="rect">
            <a:avLst/>
          </a:prstGeom>
          <a:noFill/>
        </p:spPr>
        <p:txBody>
          <a:bodyPr wrap="none" lIns="0" tIns="0" rIns="0" bIns="0" rtlCol="0">
            <a:spAutoFit/>
          </a:bodyPr>
          <a:lstStyle/>
          <a:p>
            <a:pPr algn="ctr"/>
            <a:r>
              <a:rPr lang="en-US" sz="1200" dirty="0"/>
              <a:t>Edward Thomson </a:t>
            </a:r>
          </a:p>
          <a:p>
            <a:pPr algn="ctr"/>
            <a:r>
              <a:rPr lang="en-US" sz="1200" dirty="0"/>
              <a:t>Git Community program manager for Azure DevOps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936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7D7D-315F-4D99-9192-8BC471DCC444}"/>
              </a:ext>
            </a:extLst>
          </p:cNvPr>
          <p:cNvSpPr>
            <a:spLocks noGrp="1"/>
          </p:cNvSpPr>
          <p:nvPr>
            <p:ph type="title"/>
          </p:nvPr>
        </p:nvSpPr>
        <p:spPr/>
        <p:txBody>
          <a:bodyPr/>
          <a:lstStyle/>
          <a:p>
            <a:r>
              <a:rPr lang="en-US" dirty="0"/>
              <a:t>Azure Repos: Microsoft’s Branching Strategy </a:t>
            </a:r>
          </a:p>
        </p:txBody>
      </p:sp>
      <p:sp>
        <p:nvSpPr>
          <p:cNvPr id="4" name="Content Placeholder 3">
            <a:extLst>
              <a:ext uri="{FF2B5EF4-FFF2-40B4-BE49-F238E27FC236}">
                <a16:creationId xmlns:a16="http://schemas.microsoft.com/office/drawing/2014/main" id="{F458FDDA-976D-4D8B-A3FA-8569EC5E8100}"/>
              </a:ext>
            </a:extLst>
          </p:cNvPr>
          <p:cNvSpPr>
            <a:spLocks noGrp="1"/>
          </p:cNvSpPr>
          <p:nvPr>
            <p:ph sz="quarter" idx="13"/>
          </p:nvPr>
        </p:nvSpPr>
        <p:spPr>
          <a:xfrm>
            <a:off x="6389688" y="1435100"/>
            <a:ext cx="5219700" cy="4136517"/>
          </a:xfrm>
        </p:spPr>
        <p:txBody>
          <a:bodyPr/>
          <a:lstStyle/>
          <a:p>
            <a:r>
              <a:rPr lang="en-US" sz="2400" b="1" dirty="0"/>
              <a:t>Release Flow</a:t>
            </a:r>
          </a:p>
          <a:p>
            <a:pPr lvl="1"/>
            <a:r>
              <a:rPr lang="en-US" sz="1800" dirty="0"/>
              <a:t>We continue developing in our master branch and batch up deployments into three week blocks, aligned with our sprint cadence.</a:t>
            </a:r>
          </a:p>
          <a:p>
            <a:pPr lvl="1"/>
            <a:r>
              <a:rPr lang="en-US" sz="1800" dirty="0"/>
              <a:t>At the end of a sprint, we create a deployment branch from the master branch: for example, at the end of </a:t>
            </a:r>
            <a:r>
              <a:rPr lang="en-US" sz="1800" u="sng" dirty="0"/>
              <a:t>sprint 129</a:t>
            </a:r>
            <a:r>
              <a:rPr lang="en-US" sz="1800" dirty="0"/>
              <a:t>, we create a new branch </a:t>
            </a:r>
            <a:r>
              <a:rPr lang="en-US" sz="1800" u="sng" dirty="0"/>
              <a:t>releases/M129</a:t>
            </a:r>
            <a:r>
              <a:rPr lang="en-US" sz="1800" dirty="0"/>
              <a:t>. We then put the </a:t>
            </a:r>
            <a:r>
              <a:rPr lang="en-US" sz="1800" u="sng" dirty="0"/>
              <a:t>sprint 129</a:t>
            </a:r>
            <a:r>
              <a:rPr lang="en-US" sz="1800" dirty="0"/>
              <a:t> branch into production.</a:t>
            </a:r>
          </a:p>
          <a:p>
            <a:pPr lvl="1"/>
            <a:r>
              <a:rPr lang="en-US" sz="1800" dirty="0"/>
              <a:t>After three weeks, we'll finish adding features to </a:t>
            </a:r>
            <a:r>
              <a:rPr lang="en-US" sz="1800" u="sng" dirty="0"/>
              <a:t>sprint 130</a:t>
            </a:r>
            <a:r>
              <a:rPr lang="en-US" sz="1800" dirty="0"/>
              <a:t>, and we'll be ready to deploy those changes. To deploy, we'll create the new release branch, </a:t>
            </a:r>
            <a:r>
              <a:rPr lang="en-US" sz="1800" u="sng" dirty="0"/>
              <a:t>releases/M130</a:t>
            </a:r>
            <a:r>
              <a:rPr lang="en-US" sz="1800" dirty="0"/>
              <a:t> from master, and deploy that.</a:t>
            </a:r>
          </a:p>
        </p:txBody>
      </p:sp>
      <p:pic>
        <p:nvPicPr>
          <p:cNvPr id="17" name="Picture 16" descr="A close up of a device&#10;&#10;Description automatically generated">
            <a:extLst>
              <a:ext uri="{FF2B5EF4-FFF2-40B4-BE49-F238E27FC236}">
                <a16:creationId xmlns:a16="http://schemas.microsoft.com/office/drawing/2014/main" id="{367A7A9E-6D5B-4C21-B39F-D82022B41E9B}"/>
              </a:ext>
            </a:extLst>
          </p:cNvPr>
          <p:cNvPicPr>
            <a:picLocks noChangeAspect="1"/>
          </p:cNvPicPr>
          <p:nvPr/>
        </p:nvPicPr>
        <p:blipFill>
          <a:blip r:embed="rId2"/>
          <a:stretch>
            <a:fillRect/>
          </a:stretch>
        </p:blipFill>
        <p:spPr>
          <a:xfrm>
            <a:off x="355197" y="2904178"/>
            <a:ext cx="6047042" cy="850365"/>
          </a:xfrm>
          <a:prstGeom prst="rect">
            <a:avLst/>
          </a:prstGeom>
        </p:spPr>
      </p:pic>
      <p:pic>
        <p:nvPicPr>
          <p:cNvPr id="19" name="Picture 18" descr="A picture containing device&#10;&#10;Description automatically generated">
            <a:extLst>
              <a:ext uri="{FF2B5EF4-FFF2-40B4-BE49-F238E27FC236}">
                <a16:creationId xmlns:a16="http://schemas.microsoft.com/office/drawing/2014/main" id="{FF686F56-0FF3-45D6-AB84-8D785F1A0A6B}"/>
              </a:ext>
            </a:extLst>
          </p:cNvPr>
          <p:cNvPicPr>
            <a:picLocks noChangeAspect="1"/>
          </p:cNvPicPr>
          <p:nvPr/>
        </p:nvPicPr>
        <p:blipFill>
          <a:blip r:embed="rId3"/>
          <a:stretch>
            <a:fillRect/>
          </a:stretch>
        </p:blipFill>
        <p:spPr>
          <a:xfrm>
            <a:off x="351107" y="4181609"/>
            <a:ext cx="6043847" cy="1300056"/>
          </a:xfrm>
          <a:prstGeom prst="rect">
            <a:avLst/>
          </a:prstGeom>
        </p:spPr>
      </p:pic>
      <p:pic>
        <p:nvPicPr>
          <p:cNvPr id="21" name="Picture 20" descr="A close up of a logo&#10;&#10;Description automatically generated">
            <a:extLst>
              <a:ext uri="{FF2B5EF4-FFF2-40B4-BE49-F238E27FC236}">
                <a16:creationId xmlns:a16="http://schemas.microsoft.com/office/drawing/2014/main" id="{C84AF5EA-BAFC-429E-8039-5FD1844AD7F9}"/>
              </a:ext>
            </a:extLst>
          </p:cNvPr>
          <p:cNvPicPr>
            <a:picLocks noChangeAspect="1"/>
          </p:cNvPicPr>
          <p:nvPr/>
        </p:nvPicPr>
        <p:blipFill>
          <a:blip r:embed="rId4"/>
          <a:stretch>
            <a:fillRect/>
          </a:stretch>
        </p:blipFill>
        <p:spPr>
          <a:xfrm>
            <a:off x="351108" y="1396642"/>
            <a:ext cx="6047040" cy="850365"/>
          </a:xfrm>
          <a:prstGeom prst="rect">
            <a:avLst/>
          </a:prstGeom>
        </p:spPr>
      </p:pic>
    </p:spTree>
    <p:extLst>
      <p:ext uri="{BB962C8B-B14F-4D97-AF65-F5344CB8AC3E}">
        <p14:creationId xmlns:p14="http://schemas.microsoft.com/office/powerpoint/2010/main" val="28633169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screenshot of a cell phone&#10;&#10;Description automatically generated">
            <a:extLst>
              <a:ext uri="{FF2B5EF4-FFF2-40B4-BE49-F238E27FC236}">
                <a16:creationId xmlns:a16="http://schemas.microsoft.com/office/drawing/2014/main" id="{282E08F4-9E09-4C56-9A1F-8A711B97B4DB}"/>
              </a:ext>
            </a:extLst>
          </p:cNvPr>
          <p:cNvPicPr>
            <a:picLocks noGrp="1" noChangeAspect="1"/>
          </p:cNvPicPr>
          <p:nvPr>
            <p:ph sz="quarter" idx="13"/>
          </p:nvPr>
        </p:nvPicPr>
        <p:blipFill>
          <a:blip r:embed="rId2"/>
          <a:stretch>
            <a:fillRect/>
          </a:stretch>
        </p:blipFill>
        <p:spPr>
          <a:xfrm>
            <a:off x="6389688" y="1601073"/>
            <a:ext cx="5219700" cy="4501991"/>
          </a:xfrm>
          <a:prstGeom prst="rect">
            <a:avLst/>
          </a:prstGeom>
          <a:noFill/>
        </p:spPr>
      </p:pic>
      <p:sp>
        <p:nvSpPr>
          <p:cNvPr id="2" name="Title 1">
            <a:extLst>
              <a:ext uri="{FF2B5EF4-FFF2-40B4-BE49-F238E27FC236}">
                <a16:creationId xmlns:a16="http://schemas.microsoft.com/office/drawing/2014/main" id="{EB0A3479-8000-450F-8E2D-345FFCE2DA44}"/>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Repos: Protecting Branch Integrity with Policies</a:t>
            </a:r>
          </a:p>
        </p:txBody>
      </p:sp>
      <p:sp>
        <p:nvSpPr>
          <p:cNvPr id="3" name="Content Placeholder 2">
            <a:extLst>
              <a:ext uri="{FF2B5EF4-FFF2-40B4-BE49-F238E27FC236}">
                <a16:creationId xmlns:a16="http://schemas.microsoft.com/office/drawing/2014/main" id="{DDC48B55-660A-4267-BBEB-FF40DBCCAAD6}"/>
              </a:ext>
            </a:extLst>
          </p:cNvPr>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a:t>Branch policies are an important part of the Git workflow and enable you to:</a:t>
            </a:r>
          </a:p>
          <a:p>
            <a:pPr lvl="1">
              <a:lnSpc>
                <a:spcPct val="90000"/>
              </a:lnSpc>
            </a:pPr>
            <a:r>
              <a:rPr lang="en-US" dirty="0"/>
              <a:t>Isolate work in progress from the completed work in your master branch</a:t>
            </a:r>
            <a:endParaRPr lang="en-US"/>
          </a:p>
          <a:p>
            <a:pPr lvl="1">
              <a:lnSpc>
                <a:spcPct val="90000"/>
              </a:lnSpc>
            </a:pPr>
            <a:r>
              <a:rPr lang="en-US" dirty="0"/>
              <a:t>Guarantee changes build before they get to master</a:t>
            </a:r>
            <a:endParaRPr lang="en-US"/>
          </a:p>
          <a:p>
            <a:pPr lvl="1">
              <a:lnSpc>
                <a:spcPct val="90000"/>
              </a:lnSpc>
            </a:pPr>
            <a:r>
              <a:rPr lang="en-US" dirty="0"/>
              <a:t>Limit who can contribute to specific branches</a:t>
            </a:r>
            <a:endParaRPr lang="en-US"/>
          </a:p>
          <a:p>
            <a:pPr lvl="1">
              <a:lnSpc>
                <a:spcPct val="90000"/>
              </a:lnSpc>
            </a:pPr>
            <a:r>
              <a:rPr lang="en-US" dirty="0"/>
              <a:t>Enforce who can create branches and the naming guidelines for the branches</a:t>
            </a:r>
            <a:endParaRPr lang="en-US"/>
          </a:p>
          <a:p>
            <a:pPr lvl="1">
              <a:lnSpc>
                <a:spcPct val="90000"/>
              </a:lnSpc>
            </a:pPr>
            <a:r>
              <a:rPr lang="en-US" dirty="0"/>
              <a:t>Automatically include the right reviewers for every code change</a:t>
            </a:r>
            <a:endParaRPr lang="en-US"/>
          </a:p>
          <a:p>
            <a:pPr lvl="1">
              <a:lnSpc>
                <a:spcPct val="90000"/>
              </a:lnSpc>
            </a:pPr>
            <a:r>
              <a:rPr lang="en-US" dirty="0"/>
              <a:t>Enforce best practices with required code reviewers</a:t>
            </a:r>
            <a:endParaRPr lang="en-US"/>
          </a:p>
        </p:txBody>
      </p:sp>
    </p:spTree>
    <p:extLst>
      <p:ext uri="{BB962C8B-B14F-4D97-AF65-F5344CB8AC3E}">
        <p14:creationId xmlns:p14="http://schemas.microsoft.com/office/powerpoint/2010/main" val="30154582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dirty="0">
                <a:hlinkClick r:id="rId2"/>
              </a:rPr>
              <a:t>http://dev.azure.com</a:t>
            </a:r>
            <a:r>
              <a:rPr lang="en-US" dirty="0"/>
              <a:t> </a:t>
            </a:r>
          </a:p>
          <a:p>
            <a:pPr>
              <a:lnSpc>
                <a:spcPct val="90000"/>
              </a:lnSpc>
            </a:pPr>
            <a:endParaRPr lang="en-US" sz="2000" dirty="0"/>
          </a:p>
          <a:p>
            <a:pPr>
              <a:lnSpc>
                <a:spcPct val="90000"/>
              </a:lnSpc>
            </a:pPr>
            <a:r>
              <a:rPr lang="en-US" dirty="0"/>
              <a:t>Follow instructor directions.</a:t>
            </a:r>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1</a:t>
            </a:r>
          </a:p>
        </p:txBody>
      </p:sp>
    </p:spTree>
    <p:extLst>
      <p:ext uri="{BB962C8B-B14F-4D97-AF65-F5344CB8AC3E}">
        <p14:creationId xmlns:p14="http://schemas.microsoft.com/office/powerpoint/2010/main" val="23949830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u="sng" dirty="0"/>
              <a:t>Version Controlling with Azure Repos</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2000" dirty="0">
                <a:hlinkClick r:id="rId2"/>
              </a:rPr>
              <a:t>https://www.azuredevopslabs.com/labs/azuredevops/git/</a:t>
            </a:r>
            <a:endParaRPr lang="en-US" sz="2000" dirty="0"/>
          </a:p>
          <a:p>
            <a:pPr>
              <a:lnSpc>
                <a:spcPct val="90000"/>
              </a:lnSpc>
            </a:pPr>
            <a:endParaRPr lang="en-US" sz="2000"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1</a:t>
            </a:r>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6" name="Rectangle 5">
            <a:extLst>
              <a:ext uri="{FF2B5EF4-FFF2-40B4-BE49-F238E27FC236}">
                <a16:creationId xmlns:a16="http://schemas.microsoft.com/office/drawing/2014/main" id="{173E4D96-DE90-41EB-9101-9C9D09EF3960}"/>
              </a:ext>
            </a:extLst>
          </p:cNvPr>
          <p:cNvSpPr/>
          <p:nvPr/>
        </p:nvSpPr>
        <p:spPr bwMode="auto">
          <a:xfrm>
            <a:off x="7936992" y="2932176"/>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36420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Boards: Agile Project Management</a:t>
            </a:r>
          </a:p>
        </p:txBody>
      </p:sp>
    </p:spTree>
    <p:extLst>
      <p:ext uri="{BB962C8B-B14F-4D97-AF65-F5344CB8AC3E}">
        <p14:creationId xmlns:p14="http://schemas.microsoft.com/office/powerpoint/2010/main" val="87338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Boards: Agile Project Management</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400" b="1"/>
              <a:t>What is Agile Boards?</a:t>
            </a:r>
          </a:p>
          <a:p>
            <a:pPr marL="228600" lvl="1" indent="0">
              <a:lnSpc>
                <a:spcPct val="90000"/>
              </a:lnSpc>
              <a:buNone/>
            </a:pPr>
            <a:r>
              <a:rPr lang="en-US" sz="2400"/>
              <a:t>With Azure Boards, you can quickly and easily start tracking user stories, backlog items, task, features, and bugs associated with your project. You do this by adding one of these work item types—user stories, bugs, features, epics, and tasks—that the Agile process provides. As works progresses from not started to completed, you update the State workflow field from </a:t>
            </a:r>
            <a:r>
              <a:rPr lang="en-US" sz="2400" b="1"/>
              <a:t>New</a:t>
            </a:r>
            <a:r>
              <a:rPr lang="en-US" sz="2400"/>
              <a:t>, </a:t>
            </a:r>
            <a:r>
              <a:rPr lang="en-US" sz="2400" b="1"/>
              <a:t>Active</a:t>
            </a:r>
            <a:r>
              <a:rPr lang="en-US" sz="2400"/>
              <a:t>, </a:t>
            </a:r>
            <a:r>
              <a:rPr lang="en-US" sz="2400" b="1"/>
              <a:t>Resolved</a:t>
            </a:r>
            <a:r>
              <a:rPr lang="en-US" sz="2400"/>
              <a:t>, and </a:t>
            </a:r>
            <a:r>
              <a:rPr lang="en-US" sz="2400" b="1"/>
              <a:t>Closed</a:t>
            </a:r>
            <a:r>
              <a:rPr lang="en-US" sz="2400"/>
              <a:t>.</a:t>
            </a:r>
          </a:p>
        </p:txBody>
      </p:sp>
      <p:pic>
        <p:nvPicPr>
          <p:cNvPr id="2" name="Picture 1">
            <a:extLst>
              <a:ext uri="{FF2B5EF4-FFF2-40B4-BE49-F238E27FC236}">
                <a16:creationId xmlns:a16="http://schemas.microsoft.com/office/drawing/2014/main" id="{D9985BF3-FF61-466F-A174-35B492187ACA}"/>
              </a:ext>
            </a:extLst>
          </p:cNvPr>
          <p:cNvPicPr>
            <a:picLocks noChangeAspect="1"/>
          </p:cNvPicPr>
          <p:nvPr/>
        </p:nvPicPr>
        <p:blipFill>
          <a:blip r:embed="rId3"/>
          <a:stretch>
            <a:fillRect/>
          </a:stretch>
        </p:blipFill>
        <p:spPr>
          <a:xfrm>
            <a:off x="6389688" y="1764189"/>
            <a:ext cx="5219700" cy="4175760"/>
          </a:xfrm>
          <a:prstGeom prst="rect">
            <a:avLst/>
          </a:prstGeom>
          <a:noFill/>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959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8263" y="2425541"/>
            <a:ext cx="4167887" cy="1107996"/>
          </a:xfrm>
        </p:spPr>
        <p:txBody>
          <a:bodyPr/>
          <a:lstStyle/>
          <a:p>
            <a:r>
              <a:rPr lang="en-US" dirty="0"/>
              <a:t>Azure DevOps Workshop</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2042" y="3962400"/>
            <a:ext cx="4164583" cy="1631216"/>
          </a:xfrm>
        </p:spPr>
        <p:txBody>
          <a:bodyPr/>
          <a:lstStyle/>
          <a:p>
            <a:r>
              <a:rPr lang="en-US"/>
              <a:t>July 31 – Aug 1, </a:t>
            </a:r>
            <a:r>
              <a:rPr lang="en-US" dirty="0"/>
              <a:t>Dallas TX</a:t>
            </a:r>
          </a:p>
          <a:p>
            <a:endParaRPr lang="en-US" sz="1200" dirty="0"/>
          </a:p>
          <a:p>
            <a:r>
              <a:rPr lang="en-US" sz="1400" dirty="0">
                <a:gradFill>
                  <a:gsLst>
                    <a:gs pos="13109">
                      <a:schemeClr val="tx1"/>
                    </a:gs>
                    <a:gs pos="38000">
                      <a:schemeClr val="tx1"/>
                    </a:gs>
                  </a:gsLst>
                  <a:lin ang="5400000" scaled="0"/>
                </a:gradFill>
                <a:cs typeface="Segoe UI Semibold" panose="020B0702040204020203" pitchFamily="34" charset="0"/>
              </a:rPr>
              <a:t>Stephen T. Mann</a:t>
            </a:r>
          </a:p>
          <a:p>
            <a:r>
              <a:rPr lang="en-US" sz="1400" dirty="0">
                <a:gradFill>
                  <a:gsLst>
                    <a:gs pos="13109">
                      <a:schemeClr val="tx1"/>
                    </a:gs>
                    <a:gs pos="38000">
                      <a:schemeClr val="tx1"/>
                    </a:gs>
                  </a:gsLst>
                  <a:lin ang="5400000" scaled="0"/>
                </a:gradFill>
                <a:cs typeface="Segoe UI Semibold" panose="020B0702040204020203" pitchFamily="34" charset="0"/>
              </a:rPr>
              <a:t>Cloud Solution Architect</a:t>
            </a:r>
          </a:p>
          <a:p>
            <a:endParaRPr lang="en-US" dirty="0"/>
          </a:p>
          <a:p>
            <a:endParaRPr lang="en-US"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1800" u="sng" dirty="0"/>
              <a:t>Agile Planning and Portfolio Management with Agile Boards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2000" dirty="0">
                <a:hlinkClick r:id="rId2"/>
              </a:rPr>
              <a:t>https://www.azuredevopslabs.com/labs/azuredevops/agile</a:t>
            </a:r>
            <a:endParaRPr lang="en-US" sz="2000" dirty="0"/>
          </a:p>
          <a:p>
            <a:pPr>
              <a:lnSpc>
                <a:spcPct val="90000"/>
              </a:lnSpc>
            </a:pPr>
            <a:r>
              <a:rPr lang="en-US" sz="2000" dirty="0"/>
              <a:t>Complete Exercise 1, Tasks 1-5 only.</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2</a:t>
            </a:r>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4" name="Rectangle 3">
            <a:extLst>
              <a:ext uri="{FF2B5EF4-FFF2-40B4-BE49-F238E27FC236}">
                <a16:creationId xmlns:a16="http://schemas.microsoft.com/office/drawing/2014/main" id="{11B96443-4C64-446E-89FB-90AE8ECBA160}"/>
              </a:ext>
            </a:extLst>
          </p:cNvPr>
          <p:cNvSpPr/>
          <p:nvPr/>
        </p:nvSpPr>
        <p:spPr bwMode="auto">
          <a:xfrm>
            <a:off x="4706112" y="2932176"/>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40287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8DF4-09B0-492D-9A05-F243BDCDD4C2}"/>
              </a:ext>
            </a:extLst>
          </p:cNvPr>
          <p:cNvSpPr>
            <a:spLocks noGrp="1"/>
          </p:cNvSpPr>
          <p:nvPr>
            <p:ph type="title"/>
          </p:nvPr>
        </p:nvSpPr>
        <p:spPr/>
        <p:txBody>
          <a:bodyPr/>
          <a:lstStyle/>
          <a:p>
            <a:r>
              <a:rPr lang="en-US" dirty="0"/>
              <a:t>Azure Artifacts</a:t>
            </a:r>
          </a:p>
        </p:txBody>
      </p:sp>
    </p:spTree>
    <p:extLst>
      <p:ext uri="{BB962C8B-B14F-4D97-AF65-F5344CB8AC3E}">
        <p14:creationId xmlns:p14="http://schemas.microsoft.com/office/powerpoint/2010/main" val="420327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37300-1763-49C0-89DB-5D03626B09A1}"/>
              </a:ext>
            </a:extLst>
          </p:cNvPr>
          <p:cNvSpPr>
            <a:spLocks noGrp="1"/>
          </p:cNvSpPr>
          <p:nvPr>
            <p:ph type="title"/>
          </p:nvPr>
        </p:nvSpPr>
        <p:spPr/>
        <p:txBody>
          <a:bodyPr/>
          <a:lstStyle/>
          <a:p>
            <a:r>
              <a:rPr lang="en-US" dirty="0"/>
              <a:t>Azure Artifact: Enterprise Package Management</a:t>
            </a:r>
          </a:p>
        </p:txBody>
      </p:sp>
      <p:sp>
        <p:nvSpPr>
          <p:cNvPr id="3" name="Content Placeholder 2">
            <a:extLst>
              <a:ext uri="{FF2B5EF4-FFF2-40B4-BE49-F238E27FC236}">
                <a16:creationId xmlns:a16="http://schemas.microsoft.com/office/drawing/2014/main" id="{08CDB39F-079D-4034-8EEB-50EF5AFDE7B2}"/>
              </a:ext>
            </a:extLst>
          </p:cNvPr>
          <p:cNvSpPr>
            <a:spLocks noGrp="1"/>
          </p:cNvSpPr>
          <p:nvPr>
            <p:ph sz="quarter" idx="10"/>
          </p:nvPr>
        </p:nvSpPr>
        <p:spPr>
          <a:xfrm>
            <a:off x="584200" y="1435100"/>
            <a:ext cx="11018838" cy="2203680"/>
          </a:xfrm>
        </p:spPr>
        <p:txBody>
          <a:bodyPr/>
          <a:lstStyle/>
          <a:p>
            <a:r>
              <a:rPr lang="en-US" dirty="0"/>
              <a:t>Multiple </a:t>
            </a:r>
            <a:r>
              <a:rPr lang="en-US" i="1" dirty="0"/>
              <a:t>feeds</a:t>
            </a:r>
            <a:r>
              <a:rPr lang="en-US" dirty="0"/>
              <a:t> to organize and control access to your packages.</a:t>
            </a:r>
          </a:p>
          <a:p>
            <a:r>
              <a:rPr lang="en-US" dirty="0"/>
              <a:t>Support for NuGet, </a:t>
            </a:r>
            <a:r>
              <a:rPr lang="en-US" dirty="0" err="1"/>
              <a:t>npm</a:t>
            </a:r>
            <a:r>
              <a:rPr lang="en-US" dirty="0"/>
              <a:t>, and Maven.</a:t>
            </a:r>
          </a:p>
          <a:p>
            <a:r>
              <a:rPr lang="en-US" dirty="0"/>
              <a:t>Key concepts:</a:t>
            </a:r>
          </a:p>
          <a:p>
            <a:pPr lvl="1"/>
            <a:r>
              <a:rPr lang="en-US" dirty="0"/>
              <a:t>Immutability</a:t>
            </a:r>
          </a:p>
          <a:p>
            <a:pPr lvl="1"/>
            <a:r>
              <a:rPr lang="en-US" dirty="0"/>
              <a:t>Recycle Bin</a:t>
            </a:r>
          </a:p>
        </p:txBody>
      </p:sp>
      <p:grpSp>
        <p:nvGrpSpPr>
          <p:cNvPr id="8" name="Group 7">
            <a:extLst>
              <a:ext uri="{FF2B5EF4-FFF2-40B4-BE49-F238E27FC236}">
                <a16:creationId xmlns:a16="http://schemas.microsoft.com/office/drawing/2014/main" id="{D1E6C140-9006-4DE2-984A-8BE0560B68D5}"/>
              </a:ext>
            </a:extLst>
          </p:cNvPr>
          <p:cNvGrpSpPr/>
          <p:nvPr/>
        </p:nvGrpSpPr>
        <p:grpSpPr>
          <a:xfrm>
            <a:off x="5770668" y="2819006"/>
            <a:ext cx="4562525" cy="3510728"/>
            <a:chOff x="6153685" y="3683618"/>
            <a:chExt cx="2818414" cy="2178321"/>
          </a:xfrm>
        </p:grpSpPr>
        <p:pic>
          <p:nvPicPr>
            <p:cNvPr id="4" name="Graphic 3">
              <a:extLst>
                <a:ext uri="{FF2B5EF4-FFF2-40B4-BE49-F238E27FC236}">
                  <a16:creationId xmlns:a16="http://schemas.microsoft.com/office/drawing/2014/main" id="{872DBBBD-3D54-43F2-94A5-6AB0262B54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3685" y="4537044"/>
              <a:ext cx="609600" cy="609600"/>
            </a:xfrm>
            <a:prstGeom prst="rect">
              <a:avLst/>
            </a:prstGeom>
          </p:spPr>
        </p:pic>
        <p:pic>
          <p:nvPicPr>
            <p:cNvPr id="5" name="Graphic 4">
              <a:extLst>
                <a:ext uri="{FF2B5EF4-FFF2-40B4-BE49-F238E27FC236}">
                  <a16:creationId xmlns:a16="http://schemas.microsoft.com/office/drawing/2014/main" id="{90C70F45-3010-4D39-A26C-2947F6E298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4177" y="3683618"/>
              <a:ext cx="609600" cy="609600"/>
            </a:xfrm>
            <a:prstGeom prst="rect">
              <a:avLst/>
            </a:prstGeom>
          </p:spPr>
        </p:pic>
        <p:pic>
          <p:nvPicPr>
            <p:cNvPr id="6" name="Graphic 5">
              <a:extLst>
                <a:ext uri="{FF2B5EF4-FFF2-40B4-BE49-F238E27FC236}">
                  <a16:creationId xmlns:a16="http://schemas.microsoft.com/office/drawing/2014/main" id="{389E552D-0F83-47DB-AE0E-A4CF212D6F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45295" y="5252339"/>
              <a:ext cx="609600" cy="609600"/>
            </a:xfrm>
            <a:prstGeom prst="rect">
              <a:avLst/>
            </a:prstGeom>
          </p:spPr>
        </p:pic>
        <p:pic>
          <p:nvPicPr>
            <p:cNvPr id="7" name="Graphic 6">
              <a:extLst>
                <a:ext uri="{FF2B5EF4-FFF2-40B4-BE49-F238E27FC236}">
                  <a16:creationId xmlns:a16="http://schemas.microsoft.com/office/drawing/2014/main" id="{A787FD97-8AC6-401C-919B-8B3A72B604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2499" y="4494405"/>
              <a:ext cx="609600" cy="609600"/>
            </a:xfrm>
            <a:prstGeom prst="rect">
              <a:avLst/>
            </a:prstGeom>
          </p:spPr>
        </p:pic>
      </p:grpSp>
    </p:spTree>
    <p:extLst>
      <p:ext uri="{BB962C8B-B14F-4D97-AF65-F5344CB8AC3E}">
        <p14:creationId xmlns:p14="http://schemas.microsoft.com/office/powerpoint/2010/main" val="1406436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1043-F94F-4582-8842-9E3698516FD6}"/>
              </a:ext>
            </a:extLst>
          </p:cNvPr>
          <p:cNvSpPr>
            <a:spLocks noGrp="1"/>
          </p:cNvSpPr>
          <p:nvPr>
            <p:ph type="title"/>
          </p:nvPr>
        </p:nvSpPr>
        <p:spPr/>
        <p:txBody>
          <a:bodyPr/>
          <a:lstStyle/>
          <a:p>
            <a:r>
              <a:rPr lang="en-US" dirty="0"/>
              <a:t>Azure Artifact features and their </a:t>
            </a:r>
            <a:r>
              <a:rPr lang="en-US" dirty="0" err="1"/>
              <a:t>Compatablility</a:t>
            </a:r>
            <a:endParaRPr lang="en-US" dirty="0"/>
          </a:p>
        </p:txBody>
      </p:sp>
      <p:graphicFrame>
        <p:nvGraphicFramePr>
          <p:cNvPr id="4" name="Content Placeholder 3">
            <a:extLst>
              <a:ext uri="{FF2B5EF4-FFF2-40B4-BE49-F238E27FC236}">
                <a16:creationId xmlns:a16="http://schemas.microsoft.com/office/drawing/2014/main" id="{BF202A74-E161-496F-9AFF-5BD158684E79}"/>
              </a:ext>
            </a:extLst>
          </p:cNvPr>
          <p:cNvGraphicFramePr>
            <a:graphicFrameLocks noGrp="1"/>
          </p:cNvGraphicFramePr>
          <p:nvPr>
            <p:ph sz="quarter" idx="10"/>
            <p:extLst>
              <p:ext uri="{D42A27DB-BD31-4B8C-83A1-F6EECF244321}">
                <p14:modId xmlns:p14="http://schemas.microsoft.com/office/powerpoint/2010/main" val="1626663755"/>
              </p:ext>
            </p:extLst>
          </p:nvPr>
        </p:nvGraphicFramePr>
        <p:xfrm>
          <a:off x="568539" y="2297588"/>
          <a:ext cx="11034498" cy="3108960"/>
        </p:xfrm>
        <a:graphic>
          <a:graphicData uri="http://schemas.openxmlformats.org/drawingml/2006/table">
            <a:tbl>
              <a:tblPr/>
              <a:tblGrid>
                <a:gridCol w="3678166">
                  <a:extLst>
                    <a:ext uri="{9D8B030D-6E8A-4147-A177-3AD203B41FA5}">
                      <a16:colId xmlns:a16="http://schemas.microsoft.com/office/drawing/2014/main" val="3648021420"/>
                    </a:ext>
                  </a:extLst>
                </a:gridCol>
                <a:gridCol w="3678166">
                  <a:extLst>
                    <a:ext uri="{9D8B030D-6E8A-4147-A177-3AD203B41FA5}">
                      <a16:colId xmlns:a16="http://schemas.microsoft.com/office/drawing/2014/main" val="2848958233"/>
                    </a:ext>
                  </a:extLst>
                </a:gridCol>
                <a:gridCol w="3678166">
                  <a:extLst>
                    <a:ext uri="{9D8B030D-6E8A-4147-A177-3AD203B41FA5}">
                      <a16:colId xmlns:a16="http://schemas.microsoft.com/office/drawing/2014/main" val="2459895462"/>
                    </a:ext>
                  </a:extLst>
                </a:gridCol>
              </a:tblGrid>
              <a:tr h="385627">
                <a:tc>
                  <a:txBody>
                    <a:bodyPr/>
                    <a:lstStyle/>
                    <a:p>
                      <a:pPr algn="ctr" fontAlgn="b"/>
                      <a:r>
                        <a:rPr lang="en-US" dirty="0">
                          <a:effectLst/>
                        </a:rPr>
                        <a:t>Feature</a:t>
                      </a:r>
                    </a:p>
                  </a:txBody>
                  <a:tcPr marL="76200" marR="76200" marT="57150" marB="571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effectLst/>
                        </a:rPr>
                        <a:t>Azure DevOps Services</a:t>
                      </a:r>
                    </a:p>
                  </a:txBody>
                  <a:tcPr marL="76200" marR="76200" marT="57150" marB="571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dirty="0">
                          <a:effectLst/>
                        </a:rPr>
                        <a:t>TFS</a:t>
                      </a:r>
                    </a:p>
                  </a:txBody>
                  <a:tcPr marL="76200" marR="76200" marT="57150" marB="571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7153639"/>
                  </a:ext>
                </a:extLst>
              </a:tr>
              <a:tr h="385627">
                <a:tc>
                  <a:txBody>
                    <a:bodyPr/>
                    <a:lstStyle/>
                    <a:p>
                      <a:pPr fontAlgn="t"/>
                      <a:r>
                        <a:rPr lang="en-US" b="1">
                          <a:effectLst/>
                        </a:rPr>
                        <a:t>NuGet</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2017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8655099"/>
                  </a:ext>
                </a:extLst>
              </a:tr>
              <a:tr h="385627">
                <a:tc>
                  <a:txBody>
                    <a:bodyPr/>
                    <a:lstStyle/>
                    <a:p>
                      <a:pPr fontAlgn="t"/>
                      <a:r>
                        <a:rPr lang="en-US" b="1">
                          <a:effectLst/>
                        </a:rPr>
                        <a:t>npm</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2017 Update 1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6654405"/>
                  </a:ext>
                </a:extLst>
              </a:tr>
              <a:tr h="385627">
                <a:tc>
                  <a:txBody>
                    <a:bodyPr/>
                    <a:lstStyle/>
                    <a:p>
                      <a:pPr fontAlgn="t"/>
                      <a:r>
                        <a:rPr lang="en-US" b="1">
                          <a:effectLst/>
                        </a:rPr>
                        <a:t>NuGet.org upstream source</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2018 Update 2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3351915"/>
                  </a:ext>
                </a:extLst>
              </a:tr>
              <a:tr h="385627">
                <a:tc>
                  <a:txBody>
                    <a:bodyPr/>
                    <a:lstStyle/>
                    <a:p>
                      <a:pPr fontAlgn="t"/>
                      <a:r>
                        <a:rPr lang="en-US" b="1">
                          <a:effectLst/>
                        </a:rPr>
                        <a:t>Maven</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TFS 2018 and newer</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2452275"/>
                  </a:ext>
                </a:extLst>
              </a:tr>
              <a:tr h="385627">
                <a:tc>
                  <a:txBody>
                    <a:bodyPr/>
                    <a:lstStyle/>
                    <a:p>
                      <a:pPr fontAlgn="t"/>
                      <a:r>
                        <a:rPr lang="en-US" b="1">
                          <a:effectLst/>
                        </a:rPr>
                        <a:t>Maven Central upstream source</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No</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1224542"/>
                  </a:ext>
                </a:extLst>
              </a:tr>
              <a:tr h="385627">
                <a:tc>
                  <a:txBody>
                    <a:bodyPr/>
                    <a:lstStyle/>
                    <a:p>
                      <a:pPr fontAlgn="t"/>
                      <a:r>
                        <a:rPr lang="en-US" b="1">
                          <a:effectLst/>
                        </a:rPr>
                        <a:t>Python</a:t>
                      </a:r>
                      <a:endParaRPr lang="en-US">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No</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8897259"/>
                  </a:ext>
                </a:extLst>
              </a:tr>
              <a:tr h="385627">
                <a:tc>
                  <a:txBody>
                    <a:bodyPr/>
                    <a:lstStyle/>
                    <a:p>
                      <a:pPr fontAlgn="t"/>
                      <a:r>
                        <a:rPr lang="en-US" b="1" dirty="0">
                          <a:effectLst/>
                        </a:rPr>
                        <a:t>Universal Packages</a:t>
                      </a:r>
                      <a:endParaRPr lang="en-US" dirty="0">
                        <a:effectLst/>
                      </a:endParaRP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effectLst/>
                        </a:rPr>
                        <a:t>Yes</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dirty="0">
                          <a:effectLst/>
                        </a:rPr>
                        <a:t>No</a:t>
                      </a:r>
                    </a:p>
                  </a:txBody>
                  <a:tcPr marL="76200" marR="76200" marT="57150" marB="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410281"/>
                  </a:ext>
                </a:extLst>
              </a:tr>
            </a:tbl>
          </a:graphicData>
        </a:graphic>
      </p:graphicFrame>
    </p:spTree>
    <p:extLst>
      <p:ext uri="{BB962C8B-B14F-4D97-AF65-F5344CB8AC3E}">
        <p14:creationId xmlns:p14="http://schemas.microsoft.com/office/powerpoint/2010/main" val="28993045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Package Management with Azure Artifacts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3"/>
              </a:rPr>
              <a:t>https://azuredevopslabs.com/labs/azuredevops/packagemanagement/</a:t>
            </a:r>
            <a:endParaRPr lang="en-US" sz="1600"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4</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9558981" y="3471223"/>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76977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End of Day 1</a:t>
            </a:r>
          </a:p>
        </p:txBody>
      </p:sp>
    </p:spTree>
    <p:extLst>
      <p:ext uri="{BB962C8B-B14F-4D97-AF65-F5344CB8AC3E}">
        <p14:creationId xmlns:p14="http://schemas.microsoft.com/office/powerpoint/2010/main" val="28399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6218-3DA8-42D2-9901-A99408331B4D}"/>
              </a:ext>
            </a:extLst>
          </p:cNvPr>
          <p:cNvSpPr>
            <a:spLocks noGrp="1"/>
          </p:cNvSpPr>
          <p:nvPr>
            <p:ph type="title"/>
          </p:nvPr>
        </p:nvSpPr>
        <p:spPr/>
        <p:txBody>
          <a:bodyPr/>
          <a:lstStyle/>
          <a:p>
            <a:pPr algn="ctr"/>
            <a:r>
              <a:rPr lang="en-US" dirty="0"/>
              <a:t>Day 2</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46F5211E-F8C0-4195-BE88-DF1E239A84A4}"/>
                  </a:ext>
                </a:extLst>
              </p:cNvPr>
              <p:cNvGraphicFramePr>
                <a:graphicFrameLocks noChangeAspect="1"/>
              </p:cNvGraphicFramePr>
              <p:nvPr>
                <p:extLst>
                  <p:ext uri="{D42A27DB-BD31-4B8C-83A1-F6EECF244321}">
                    <p14:modId xmlns:p14="http://schemas.microsoft.com/office/powerpoint/2010/main" val="2454656388"/>
                  </p:ext>
                </p:extLst>
              </p:nvPr>
            </p:nvGraphicFramePr>
            <p:xfrm>
              <a:off x="584200" y="1435100"/>
              <a:ext cx="11018838" cy="4833938"/>
            </p:xfrm>
            <a:graphic>
              <a:graphicData uri="http://schemas.microsoft.com/office/powerpoint/2016/summaryzoom">
                <psuz:summaryZm>
                  <psuz:summaryZmObj sectionId="{C02BC9A3-5926-4A11-8ADE-31BD874DF96D}">
                    <psuz:zmPr id="{721FFD32-694C-45F9-95B3-CF98695D7151}" transitionDur="1000">
                      <p166:blipFill xmlns:p166="http://schemas.microsoft.com/office/powerpoint/2016/6/main">
                        <a:blip r:embed="rId4"/>
                        <a:stretch>
                          <a:fillRect/>
                        </a:stretch>
                      </p166:blipFill>
                      <p166:spPr xmlns:p166="http://schemas.microsoft.com/office/powerpoint/2016/6/main">
                        <a:xfrm>
                          <a:off x="426981" y="495559"/>
                          <a:ext cx="3305651" cy="1859429"/>
                        </a:xfrm>
                        <a:prstGeom prst="rect">
                          <a:avLst/>
                        </a:prstGeom>
                        <a:ln w="3175">
                          <a:solidFill>
                            <a:prstClr val="ltGray"/>
                          </a:solidFill>
                        </a:ln>
                      </p166:spPr>
                    </psuz:zmPr>
                  </psuz:summaryZmObj>
                  <psuz:summaryZmObj sectionId="{85725A2D-2AAF-43B2-8432-C48C5EC653C7}">
                    <psuz:zmPr id="{2E2A5CD5-2407-4D71-9E9C-D8241C6D3F40}" transitionDur="1000">
                      <p166:blipFill xmlns:p166="http://schemas.microsoft.com/office/powerpoint/2016/6/main">
                        <a:blip r:embed="rId5"/>
                        <a:stretch>
                          <a:fillRect/>
                        </a:stretch>
                      </p166:blipFill>
                      <p166:spPr xmlns:p166="http://schemas.microsoft.com/office/powerpoint/2016/6/main">
                        <a:xfrm>
                          <a:off x="3856594" y="495559"/>
                          <a:ext cx="3305651" cy="1859429"/>
                        </a:xfrm>
                        <a:prstGeom prst="rect">
                          <a:avLst/>
                        </a:prstGeom>
                        <a:ln w="3175">
                          <a:solidFill>
                            <a:prstClr val="ltGray"/>
                          </a:solidFill>
                        </a:ln>
                      </p166:spPr>
                    </psuz:zmPr>
                  </psuz:summaryZmObj>
                  <psuz:summaryZmObj sectionId="{B0D33A08-F120-4472-988F-FEB3C14B24BF}">
                    <psuz:zmPr id="{8107286F-EFC3-4694-AFD1-CCA8432120F0}" transitionDur="1000">
                      <p166:blipFill xmlns:p166="http://schemas.microsoft.com/office/powerpoint/2016/6/main">
                        <a:blip r:embed="rId6"/>
                        <a:stretch>
                          <a:fillRect/>
                        </a:stretch>
                      </p166:blipFill>
                      <p166:spPr xmlns:p166="http://schemas.microsoft.com/office/powerpoint/2016/6/main">
                        <a:xfrm>
                          <a:off x="7286207" y="495559"/>
                          <a:ext cx="3305651" cy="1859429"/>
                        </a:xfrm>
                        <a:prstGeom prst="rect">
                          <a:avLst/>
                        </a:prstGeom>
                        <a:ln w="3175">
                          <a:solidFill>
                            <a:prstClr val="ltGray"/>
                          </a:solidFill>
                        </a:ln>
                      </p166:spPr>
                    </psuz:zmPr>
                  </psuz:summaryZmObj>
                  <psuz:summaryZmObj sectionId="{9EB0B272-4092-4A66-A982-FD283E134B61}">
                    <psuz:zmPr id="{B99BA20E-F630-419C-A1EC-67E5DD496C44}" transitionDur="1000">
                      <p166:blipFill xmlns:p166="http://schemas.microsoft.com/office/powerpoint/2016/6/main">
                        <a:blip r:embed="rId7"/>
                        <a:stretch>
                          <a:fillRect/>
                        </a:stretch>
                      </p166:blipFill>
                      <p166:spPr xmlns:p166="http://schemas.microsoft.com/office/powerpoint/2016/6/main">
                        <a:xfrm>
                          <a:off x="426981" y="2478950"/>
                          <a:ext cx="3305651" cy="1859429"/>
                        </a:xfrm>
                        <a:prstGeom prst="rect">
                          <a:avLst/>
                        </a:prstGeom>
                        <a:ln w="3175">
                          <a:solidFill>
                            <a:prstClr val="ltGray"/>
                          </a:solidFill>
                        </a:ln>
                      </p166:spPr>
                    </psuz:zmPr>
                  </psuz:summaryZmObj>
                  <psuz:summaryZmObj sectionId="{0EB6E03F-A06F-49CB-BFD0-1B8A6A80C9F4}">
                    <psuz:zmPr id="{BAB75E8D-AC04-4125-99A6-CAC4B23036DF}" transitionDur="1000">
                      <p166:blipFill xmlns:p166="http://schemas.microsoft.com/office/powerpoint/2016/6/main">
                        <a:blip r:embed="rId8"/>
                        <a:stretch>
                          <a:fillRect/>
                        </a:stretch>
                      </p166:blipFill>
                      <p166:spPr xmlns:p166="http://schemas.microsoft.com/office/powerpoint/2016/6/main">
                        <a:xfrm>
                          <a:off x="3856594" y="2478950"/>
                          <a:ext cx="3305651" cy="1859429"/>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46F5211E-F8C0-4195-BE88-DF1E239A84A4}"/>
                  </a:ext>
                </a:extLst>
              </p:cNvPr>
              <p:cNvGrpSpPr>
                <a:grpSpLocks noGrp="1" noUngrp="1" noRot="1" noChangeAspect="1" noMove="1" noResize="1"/>
              </p:cNvGrpSpPr>
              <p:nvPr/>
            </p:nvGrpSpPr>
            <p:grpSpPr>
              <a:xfrm>
                <a:off x="584200" y="1435100"/>
                <a:ext cx="11018838" cy="4833938"/>
                <a:chOff x="584200" y="1435100"/>
                <a:chExt cx="11018838" cy="48339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011181" y="1930659"/>
                  <a:ext cx="3305651" cy="1859429"/>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440794" y="1930659"/>
                  <a:ext cx="3305651" cy="1859429"/>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870407" y="1930659"/>
                  <a:ext cx="3305651" cy="1859429"/>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011181" y="3914050"/>
                  <a:ext cx="3305651" cy="1859429"/>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440794" y="3914050"/>
                  <a:ext cx="3305651" cy="1859429"/>
                </a:xfrm>
                <a:prstGeom prst="rect">
                  <a:avLst/>
                </a:prstGeom>
                <a:ln w="3175">
                  <a:solidFill>
                    <a:prstClr val="ltGray"/>
                  </a:solidFill>
                </a:ln>
              </p:spPr>
            </p:pic>
          </p:grpSp>
        </mc:Fallback>
      </mc:AlternateContent>
    </p:spTree>
    <p:extLst>
      <p:ext uri="{BB962C8B-B14F-4D97-AF65-F5344CB8AC3E}">
        <p14:creationId xmlns:p14="http://schemas.microsoft.com/office/powerpoint/2010/main" val="37030780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Integration</a:t>
            </a:r>
          </a:p>
        </p:txBody>
      </p:sp>
    </p:spTree>
    <p:extLst>
      <p:ext uri="{BB962C8B-B14F-4D97-AF65-F5344CB8AC3E}">
        <p14:creationId xmlns:p14="http://schemas.microsoft.com/office/powerpoint/2010/main" val="77496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52DD7-9BF3-48F5-ADB7-A397A9046B8A}"/>
              </a:ext>
            </a:extLst>
          </p:cNvPr>
          <p:cNvPicPr>
            <a:picLocks noChangeAspect="1"/>
          </p:cNvPicPr>
          <p:nvPr/>
        </p:nvPicPr>
        <p:blipFill>
          <a:blip r:embed="rId3"/>
          <a:stretch>
            <a:fillRect/>
          </a:stretch>
        </p:blipFill>
        <p:spPr>
          <a:xfrm>
            <a:off x="6389688" y="2142618"/>
            <a:ext cx="5219700" cy="3418902"/>
          </a:xfrm>
          <a:prstGeom prst="rect">
            <a:avLst/>
          </a:prstGeom>
          <a:noFill/>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Continuous Integration</a:t>
            </a:r>
          </a:p>
        </p:txBody>
      </p:sp>
      <p:sp>
        <p:nvSpPr>
          <p:cNvPr id="6" name="Text Placeholder 5"/>
          <p:cNvSpPr>
            <a:spLocks noGrp="1"/>
          </p:cNvSpPr>
          <p:nvPr>
            <p:ph sz="quarter" idx="12"/>
          </p:nvPr>
        </p:nvSpPr>
        <p:spPr>
          <a:xfrm>
            <a:off x="584200" y="1435100"/>
            <a:ext cx="5511800" cy="4927600"/>
          </a:xfrm>
          <a:prstGeom prst="rect">
            <a:avLst/>
          </a:prstGeom>
        </p:spPr>
        <p:txBody>
          <a:bodyPr wrap="square">
            <a:normAutofit lnSpcReduction="10000"/>
          </a:bodyPr>
          <a:lstStyle/>
          <a:p>
            <a:pPr marL="0" indent="0">
              <a:lnSpc>
                <a:spcPct val="90000"/>
              </a:lnSpc>
              <a:buNone/>
            </a:pPr>
            <a:r>
              <a:rPr lang="en-US" sz="2400" dirty="0"/>
              <a:t>Continuous Integration (CI) is the process of automating the build and testing of code every time a team member commits changes to version control.</a:t>
            </a:r>
          </a:p>
          <a:p>
            <a:pPr marL="0" indent="0">
              <a:lnSpc>
                <a:spcPct val="90000"/>
              </a:lnSpc>
              <a:buNone/>
            </a:pPr>
            <a:endParaRPr lang="en-US" sz="2400" dirty="0"/>
          </a:p>
          <a:p>
            <a:pPr marL="0" indent="0">
              <a:lnSpc>
                <a:spcPct val="90000"/>
              </a:lnSpc>
              <a:buNone/>
            </a:pPr>
            <a:r>
              <a:rPr lang="en-US" sz="2400" dirty="0"/>
              <a:t>Teams use build definitions to ensure that every commit to the master branch triggers the automated build and testing processes. Implementing CI this way ensures bugs are caught earlier in the development cycle, which makes them less expensive to fix. Automated tests run for every build to ensure builds maintain a consistent quality.</a:t>
            </a:r>
          </a:p>
          <a:p>
            <a:pPr lvl="1">
              <a:lnSpc>
                <a:spcPct val="90000"/>
              </a:lnSpc>
            </a:pPr>
            <a:endParaRPr lang="en-US" sz="1800" dirty="0"/>
          </a:p>
        </p:txBody>
      </p:sp>
    </p:spTree>
    <p:extLst>
      <p:ext uri="{BB962C8B-B14F-4D97-AF65-F5344CB8AC3E}">
        <p14:creationId xmlns:p14="http://schemas.microsoft.com/office/powerpoint/2010/main" val="109555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4686AC4-ECF8-4E02-87EA-32123DBD250D}"/>
              </a:ext>
            </a:extLst>
          </p:cNvPr>
          <p:cNvPicPr>
            <a:picLocks noGrp="1" noChangeAspect="1"/>
          </p:cNvPicPr>
          <p:nvPr>
            <p:ph sz="quarter" idx="13"/>
          </p:nvPr>
        </p:nvPicPr>
        <p:blipFill>
          <a:blip r:embed="rId2"/>
          <a:stretch>
            <a:fillRect/>
          </a:stretch>
        </p:blipFill>
        <p:spPr>
          <a:xfrm>
            <a:off x="6389688" y="2188290"/>
            <a:ext cx="5219700" cy="3327558"/>
          </a:xfrm>
          <a:prstGeom prst="rect">
            <a:avLst/>
          </a:prstGeom>
          <a:noFill/>
        </p:spPr>
      </p:pic>
      <p:sp>
        <p:nvSpPr>
          <p:cNvPr id="2" name="Title 1">
            <a:extLst>
              <a:ext uri="{FF2B5EF4-FFF2-40B4-BE49-F238E27FC236}">
                <a16:creationId xmlns:a16="http://schemas.microsoft.com/office/drawing/2014/main" id="{B0545305-B002-4089-899F-E3D4525656A8}"/>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Pipelines: Build Pipeline</a:t>
            </a:r>
          </a:p>
        </p:txBody>
      </p:sp>
      <p:sp>
        <p:nvSpPr>
          <p:cNvPr id="5" name="Content Placeholder 4">
            <a:extLst>
              <a:ext uri="{FF2B5EF4-FFF2-40B4-BE49-F238E27FC236}">
                <a16:creationId xmlns:a16="http://schemas.microsoft.com/office/drawing/2014/main" id="{97CBE5C2-141F-48F2-8C75-6000568922CA}"/>
              </a:ext>
            </a:extLst>
          </p:cNvPr>
          <p:cNvSpPr txBox="1">
            <a:spLocks noGrp="1"/>
          </p:cNvSpPr>
          <p:nvPr>
            <p:ph sz="quarter" idx="12"/>
          </p:nvPr>
        </p:nvSpPr>
        <p:spPr>
          <a:xfrm>
            <a:off x="584200" y="1435100"/>
            <a:ext cx="5211763" cy="4833938"/>
          </a:xfrm>
          <a:prstGeom prst="rect">
            <a:avLst/>
          </a:prstGeom>
        </p:spPr>
        <p:txBody>
          <a:bodyPr wrap="square" lIns="0" tIns="0" rIns="0" bIns="0" rtlCol="0">
            <a:normAutofit/>
          </a:bodyPr>
          <a:lstStyle/>
          <a:p>
            <a:pPr marL="742933" lvl="1" indent="-285750">
              <a:buFont typeface="Arial" panose="020B0604020202020204" pitchFamily="34" charset="0"/>
              <a:buChar char="•"/>
            </a:pPr>
            <a:r>
              <a:rPr lang="en-US" sz="2800"/>
              <a:t>Defining a Build Pipeline</a:t>
            </a:r>
          </a:p>
          <a:p>
            <a:pPr marL="942958" lvl="2" indent="-285750">
              <a:buFont typeface="Arial" panose="020B0604020202020204" pitchFamily="34" charset="0"/>
              <a:buChar char="•"/>
            </a:pPr>
            <a:r>
              <a:rPr lang="en-US" sz="2800"/>
              <a:t>YAML vs Classic</a:t>
            </a:r>
          </a:p>
          <a:p>
            <a:pPr marL="742933" lvl="1" indent="-285750">
              <a:buFont typeface="Arial" panose="020B0604020202020204" pitchFamily="34" charset="0"/>
              <a:buChar char="•"/>
            </a:pPr>
            <a:r>
              <a:rPr lang="en-US" sz="2800"/>
              <a:t>Enabling CI</a:t>
            </a:r>
          </a:p>
          <a:p>
            <a:pPr marL="942975" lvl="2" indent="-285750">
              <a:spcBef>
                <a:spcPts val="672"/>
              </a:spcBef>
              <a:buFont typeface="Arial" panose="020B0604020202020204" pitchFamily="34" charset="0"/>
              <a:buChar char="•"/>
            </a:pPr>
            <a:r>
              <a:rPr lang="en-US" sz="2800">
                <a:hlinkClick r:id="rId3"/>
              </a:rPr>
              <a:t>YAML CI Configuration</a:t>
            </a:r>
            <a:endParaRPr lang="en-US" sz="2800"/>
          </a:p>
        </p:txBody>
      </p:sp>
    </p:spTree>
    <p:extLst>
      <p:ext uri="{BB962C8B-B14F-4D97-AF65-F5344CB8AC3E}">
        <p14:creationId xmlns:p14="http://schemas.microsoft.com/office/powerpoint/2010/main" val="35171444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585788"/>
            <a:ext cx="3182027" cy="5683250"/>
          </a:xfrm>
          <a:prstGeom prst="rect">
            <a:avLst/>
          </a:prstGeom>
        </p:spPr>
        <p:txBody>
          <a:bodyPr wrap="square" anchor="ctr">
            <a:normAutofit/>
          </a:bodyPr>
          <a:lstStyle/>
          <a:p>
            <a:r>
              <a:rPr lang="en-US" dirty="0"/>
              <a:t>Agenda </a:t>
            </a:r>
          </a:p>
        </p:txBody>
      </p:sp>
      <p:sp>
        <p:nvSpPr>
          <p:cNvPr id="6" name="Text Placeholder 5"/>
          <p:cNvSpPr>
            <a:spLocks noGrp="1"/>
          </p:cNvSpPr>
          <p:nvPr>
            <p:ph type="body" sz="quarter" idx="11"/>
          </p:nvPr>
        </p:nvSpPr>
        <p:spPr>
          <a:xfrm>
            <a:off x="4941888" y="585788"/>
            <a:ext cx="6667500" cy="5683249"/>
          </a:xfrm>
          <a:prstGeom prst="rect">
            <a:avLst/>
          </a:prstGeom>
        </p:spPr>
        <p:txBody>
          <a:bodyPr wrap="square" anchor="ctr">
            <a:normAutofit lnSpcReduction="10000"/>
          </a:bodyPr>
          <a:lstStyle/>
          <a:p>
            <a:pPr lvl="0">
              <a:lnSpc>
                <a:spcPct val="90000"/>
              </a:lnSpc>
            </a:pPr>
            <a:r>
              <a:rPr lang="en-US" sz="2400" dirty="0"/>
              <a:t>Day 1:</a:t>
            </a:r>
          </a:p>
          <a:p>
            <a:pPr lvl="1">
              <a:lnSpc>
                <a:spcPct val="90000"/>
              </a:lnSpc>
            </a:pPr>
            <a:r>
              <a:rPr lang="en-US" sz="2400" dirty="0"/>
              <a:t>Azure DevOps: Introduction (How Microsoft does DevOps)</a:t>
            </a:r>
          </a:p>
          <a:p>
            <a:pPr lvl="1">
              <a:lnSpc>
                <a:spcPct val="90000"/>
              </a:lnSpc>
            </a:pPr>
            <a:r>
              <a:rPr lang="en-US" sz="2400" dirty="0"/>
              <a:t>Azure Repos: Introduction</a:t>
            </a:r>
          </a:p>
          <a:p>
            <a:pPr lvl="1">
              <a:lnSpc>
                <a:spcPct val="90000"/>
              </a:lnSpc>
            </a:pPr>
            <a:r>
              <a:rPr lang="en-US" sz="2400" dirty="0"/>
              <a:t>Azure Repos: Branching &amp; Policies</a:t>
            </a:r>
          </a:p>
          <a:p>
            <a:pPr lvl="1">
              <a:lnSpc>
                <a:spcPct val="90000"/>
              </a:lnSpc>
            </a:pPr>
            <a:r>
              <a:rPr lang="en-US" sz="2400" dirty="0"/>
              <a:t>Lunch</a:t>
            </a:r>
          </a:p>
          <a:p>
            <a:pPr lvl="1">
              <a:lnSpc>
                <a:spcPct val="90000"/>
              </a:lnSpc>
            </a:pPr>
            <a:r>
              <a:rPr lang="en-US" sz="2400" dirty="0"/>
              <a:t>Azure Boards: Agile Project Management</a:t>
            </a:r>
          </a:p>
          <a:p>
            <a:pPr lvl="1">
              <a:lnSpc>
                <a:spcPct val="90000"/>
              </a:lnSpc>
            </a:pPr>
            <a:r>
              <a:rPr lang="en-US" sz="2400" dirty="0"/>
              <a:t>Azure Artifacts: Enterprise Package Management</a:t>
            </a:r>
          </a:p>
          <a:p>
            <a:pPr lvl="1">
              <a:lnSpc>
                <a:spcPct val="90000"/>
              </a:lnSpc>
            </a:pPr>
            <a:endParaRPr lang="en-US" sz="2400" dirty="0"/>
          </a:p>
          <a:p>
            <a:pPr lvl="0">
              <a:lnSpc>
                <a:spcPct val="90000"/>
              </a:lnSpc>
            </a:pPr>
            <a:r>
              <a:rPr lang="en-US" sz="2400" dirty="0"/>
              <a:t>Day 2:</a:t>
            </a:r>
          </a:p>
          <a:p>
            <a:pPr lvl="1">
              <a:lnSpc>
                <a:spcPct val="90000"/>
              </a:lnSpc>
            </a:pPr>
            <a:r>
              <a:rPr lang="en-US" sz="2400" dirty="0"/>
              <a:t>Azure Pipelines: Continuous Integration</a:t>
            </a:r>
          </a:p>
          <a:p>
            <a:pPr lvl="1">
              <a:lnSpc>
                <a:spcPct val="90000"/>
              </a:lnSpc>
            </a:pPr>
            <a:r>
              <a:rPr lang="en-US" sz="2400" dirty="0"/>
              <a:t>Azure Pipelines: Continuous Delivery</a:t>
            </a:r>
          </a:p>
          <a:p>
            <a:pPr lvl="1">
              <a:lnSpc>
                <a:spcPct val="90000"/>
              </a:lnSpc>
            </a:pPr>
            <a:r>
              <a:rPr lang="en-US" sz="2400" dirty="0"/>
              <a:t>Azure Pipelines: Continuous Delivery Part 2</a:t>
            </a:r>
          </a:p>
          <a:p>
            <a:pPr lvl="1">
              <a:lnSpc>
                <a:spcPct val="90000"/>
              </a:lnSpc>
            </a:pPr>
            <a:r>
              <a:rPr lang="en-US" sz="2400" dirty="0"/>
              <a:t>Lunch</a:t>
            </a:r>
          </a:p>
          <a:p>
            <a:pPr lvl="1">
              <a:lnSpc>
                <a:spcPct val="90000"/>
              </a:lnSpc>
            </a:pPr>
            <a:r>
              <a:rPr lang="en-US" sz="2400" dirty="0"/>
              <a:t>Azure Monitoring: Application Insights</a:t>
            </a:r>
          </a:p>
          <a:p>
            <a:pPr marL="685800" lvl="1" indent="-457200">
              <a:lnSpc>
                <a:spcPct val="9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Enabling Continuous Integration with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3"/>
              </a:rPr>
              <a:t>https://www.azuredevopslabs.com/labs/azuredevops/continuousintegration</a:t>
            </a:r>
            <a:endParaRPr lang="en-US" sz="1600" dirty="0"/>
          </a:p>
          <a:p>
            <a:pPr>
              <a:lnSpc>
                <a:spcPct val="90000"/>
              </a:lnSpc>
            </a:pPr>
            <a:r>
              <a:rPr lang="en-US" sz="1600" dirty="0"/>
              <a:t>Complete Exercise 1.</a:t>
            </a:r>
          </a:p>
          <a:p>
            <a:pPr>
              <a:lnSpc>
                <a:spcPct val="90000"/>
              </a:lnSpc>
            </a:pP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5</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6327648" y="3452559"/>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61461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Delivery</a:t>
            </a:r>
          </a:p>
        </p:txBody>
      </p:sp>
    </p:spTree>
    <p:extLst>
      <p:ext uri="{BB962C8B-B14F-4D97-AF65-F5344CB8AC3E}">
        <p14:creationId xmlns:p14="http://schemas.microsoft.com/office/powerpoint/2010/main" val="306062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Pipelines: Continuous Delivery</a:t>
            </a:r>
          </a:p>
        </p:txBody>
      </p:sp>
      <p:sp>
        <p:nvSpPr>
          <p:cNvPr id="6" name="Text Placeholder 5"/>
          <p:cNvSpPr>
            <a:spLocks noGrp="1"/>
          </p:cNvSpPr>
          <p:nvPr>
            <p:ph type="body" sz="quarter" idx="10"/>
          </p:nvPr>
        </p:nvSpPr>
        <p:spPr>
          <a:xfrm>
            <a:off x="586390" y="1434370"/>
            <a:ext cx="11018520" cy="2308324"/>
          </a:xfrm>
          <a:prstGeom prst="rect">
            <a:avLst/>
          </a:prstGeom>
        </p:spPr>
        <p:txBody>
          <a:bodyPr wrap="square">
            <a:normAutofit/>
          </a:bodyPr>
          <a:lstStyle/>
          <a:p>
            <a:pPr marL="0" indent="0">
              <a:lnSpc>
                <a:spcPct val="90000"/>
              </a:lnSpc>
              <a:buNone/>
            </a:pPr>
            <a:r>
              <a:rPr lang="en-US" sz="1500"/>
              <a:t>Continuous Delivery (CD) is the process to build, test, configure and deploy from a build to a production environment. Multiple testing or staging environments create a </a:t>
            </a:r>
            <a:r>
              <a:rPr lang="en-US" sz="1500" i="1"/>
              <a:t>Release Pipeline</a:t>
            </a:r>
            <a:r>
              <a:rPr lang="en-US" sz="1500"/>
              <a:t> to automate the creation of infrastructure and deployment of a new. Successive environments support progressively longer-running activities of integration, load, and user acceptance testing.</a:t>
            </a:r>
          </a:p>
          <a:p>
            <a:pPr marL="0" indent="0">
              <a:lnSpc>
                <a:spcPct val="90000"/>
              </a:lnSpc>
              <a:buNone/>
            </a:pPr>
            <a:endParaRPr lang="en-US" sz="1500"/>
          </a:p>
          <a:p>
            <a:pPr marL="0" indent="0">
              <a:lnSpc>
                <a:spcPct val="90000"/>
              </a:lnSpc>
              <a:buNone/>
            </a:pPr>
            <a:r>
              <a:rPr lang="en-US" sz="1500"/>
              <a:t>Continuous Delivery may sequence multiple deployment “rings” for progressive exposure (also known as “controlling the blast radius”).</a:t>
            </a:r>
          </a:p>
          <a:p>
            <a:pPr marL="0" indent="0">
              <a:lnSpc>
                <a:spcPct val="90000"/>
              </a:lnSpc>
              <a:buNone/>
            </a:pPr>
            <a:endParaRPr lang="en-US" sz="1500"/>
          </a:p>
          <a:p>
            <a:pPr marL="0" indent="0">
              <a:lnSpc>
                <a:spcPct val="90000"/>
              </a:lnSpc>
              <a:buNone/>
            </a:pPr>
            <a:r>
              <a:rPr lang="en-US" sz="1500"/>
              <a:t>Continuous Delivery is a lean practice. The goal of CD is to keep production fresh by achieving the shortest path from the availability of new code in version control or new components in package management to deployment.</a:t>
            </a:r>
          </a:p>
        </p:txBody>
      </p:sp>
      <p:pic>
        <p:nvPicPr>
          <p:cNvPr id="2" name="Picture 1">
            <a:extLst>
              <a:ext uri="{FF2B5EF4-FFF2-40B4-BE49-F238E27FC236}">
                <a16:creationId xmlns:a16="http://schemas.microsoft.com/office/drawing/2014/main" id="{8CB820D3-E941-4687-8527-F7E10F616432}"/>
              </a:ext>
            </a:extLst>
          </p:cNvPr>
          <p:cNvPicPr>
            <a:picLocks noChangeAspect="1"/>
          </p:cNvPicPr>
          <p:nvPr/>
        </p:nvPicPr>
        <p:blipFill>
          <a:blip r:embed="rId3"/>
          <a:stretch>
            <a:fillRect/>
          </a:stretch>
        </p:blipFill>
        <p:spPr>
          <a:xfrm>
            <a:off x="2023872" y="3742694"/>
            <a:ext cx="7473696" cy="2642485"/>
          </a:xfrm>
          <a:prstGeom prst="rect">
            <a:avLst/>
          </a:prstGeom>
        </p:spPr>
      </p:pic>
    </p:spTree>
    <p:extLst>
      <p:ext uri="{BB962C8B-B14F-4D97-AF65-F5344CB8AC3E}">
        <p14:creationId xmlns:p14="http://schemas.microsoft.com/office/powerpoint/2010/main" val="20671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Embracing Continuous Delivery with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sz="1600" dirty="0"/>
              <a:t>Do this first: </a:t>
            </a:r>
            <a:r>
              <a:rPr lang="en-US" sz="1600" dirty="0">
                <a:hlinkClick r:id="rId4"/>
              </a:rPr>
              <a:t>https://aka.ms/PartsUnlimitedArm</a:t>
            </a:r>
            <a:endParaRPr lang="en-US" sz="1600" dirty="0"/>
          </a:p>
          <a:p>
            <a:pPr>
              <a:lnSpc>
                <a:spcPct val="90000"/>
              </a:lnSpc>
            </a:pPr>
            <a:r>
              <a:rPr lang="en-US" sz="1600" dirty="0"/>
              <a:t>Then: </a:t>
            </a:r>
            <a:r>
              <a:rPr lang="en-US" sz="1600" dirty="0">
                <a:hlinkClick r:id="rId5"/>
              </a:rPr>
              <a:t>https://www.azuredevopslabs.com/labs/azuredevops/continuousdeployment</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6</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7936992" y="3452559"/>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03579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Pipelines: Continuous Delivery Part 2</a:t>
            </a:r>
          </a:p>
        </p:txBody>
      </p:sp>
      <p:sp>
        <p:nvSpPr>
          <p:cNvPr id="3" name="TextBox 2">
            <a:extLst>
              <a:ext uri="{FF2B5EF4-FFF2-40B4-BE49-F238E27FC236}">
                <a16:creationId xmlns:a16="http://schemas.microsoft.com/office/drawing/2014/main" id="{05FCC852-4559-40DD-8B4D-6FA535C494D7}"/>
              </a:ext>
            </a:extLst>
          </p:cNvPr>
          <p:cNvSpPr txBox="1"/>
          <p:nvPr/>
        </p:nvSpPr>
        <p:spPr>
          <a:xfrm>
            <a:off x="584200" y="3669792"/>
            <a:ext cx="209223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[The Terraforming]</a:t>
            </a:r>
          </a:p>
        </p:txBody>
      </p:sp>
    </p:spTree>
    <p:extLst>
      <p:ext uri="{BB962C8B-B14F-4D97-AF65-F5344CB8AC3E}">
        <p14:creationId xmlns:p14="http://schemas.microsoft.com/office/powerpoint/2010/main" val="248259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Pipelines: Continuous Delivery Part 2</a:t>
            </a:r>
          </a:p>
        </p:txBody>
      </p:sp>
      <p:sp>
        <p:nvSpPr>
          <p:cNvPr id="6" name="Text Placeholder 5"/>
          <p:cNvSpPr>
            <a:spLocks noGrp="1"/>
          </p:cNvSpPr>
          <p:nvPr>
            <p:ph sz="quarter" idx="10"/>
          </p:nvPr>
        </p:nvSpPr>
        <p:spPr>
          <a:xfrm>
            <a:off x="584200" y="1435100"/>
            <a:ext cx="11018838" cy="4358116"/>
          </a:xfrm>
        </p:spPr>
        <p:txBody>
          <a:bodyPr/>
          <a:lstStyle/>
          <a:p>
            <a:pPr marL="0" indent="0">
              <a:buNone/>
            </a:pPr>
            <a:r>
              <a:rPr lang="en-US" sz="2400" dirty="0"/>
              <a:t>Previously we delivered our product by creating a release pipeline that used Azure Resource Manager (ARM).  We can also use Terraform to release our product to Azure.</a:t>
            </a:r>
          </a:p>
          <a:p>
            <a:pPr marL="0" indent="0">
              <a:buNone/>
            </a:pPr>
            <a:endParaRPr lang="en-US" sz="2400" dirty="0"/>
          </a:p>
          <a:p>
            <a:pPr marL="0" indent="0">
              <a:buNone/>
            </a:pPr>
            <a:r>
              <a:rPr lang="en-US" sz="2400" dirty="0"/>
              <a:t>Some notable take-aways when using Terraform:</a:t>
            </a:r>
          </a:p>
          <a:p>
            <a:r>
              <a:rPr lang="en-US" sz="2400" dirty="0"/>
              <a:t>By default, Terraform stores state locally in a file named </a:t>
            </a:r>
            <a:r>
              <a:rPr lang="en-US" sz="2400" dirty="0" err="1">
                <a:latin typeface="Consolas" panose="020B0609020204030204" pitchFamily="49" charset="0"/>
              </a:rPr>
              <a:t>terraform.tfstate</a:t>
            </a:r>
            <a:r>
              <a:rPr lang="en-US" sz="2400" dirty="0"/>
              <a:t>. When working with Terraform in a team, use of a local file makes Terraform usage complicated. With remote state, Terraform writes the state data to a remote data store. We are going to use an Azure CLI task to create </a:t>
            </a:r>
            <a:r>
              <a:rPr lang="en-US" sz="2400" b="1" dirty="0"/>
              <a:t>Azure storage account</a:t>
            </a:r>
            <a:r>
              <a:rPr lang="en-US" sz="2400" dirty="0"/>
              <a:t> and </a:t>
            </a:r>
            <a:r>
              <a:rPr lang="en-US" sz="2400" b="1" dirty="0"/>
              <a:t>storage container</a:t>
            </a:r>
            <a:r>
              <a:rPr lang="en-US" sz="2400" dirty="0"/>
              <a:t> to store Terraform state.</a:t>
            </a:r>
          </a:p>
          <a:p>
            <a:r>
              <a:rPr lang="en-US" sz="2400" dirty="0"/>
              <a:t>The Terraform extension will need to be installed in the DevOps organization.</a:t>
            </a:r>
          </a:p>
        </p:txBody>
      </p:sp>
    </p:spTree>
    <p:extLst>
      <p:ext uri="{BB962C8B-B14F-4D97-AF65-F5344CB8AC3E}">
        <p14:creationId xmlns:p14="http://schemas.microsoft.com/office/powerpoint/2010/main" val="236962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194560"/>
            <a:ext cx="6961188" cy="4074477"/>
          </a:xfrm>
          <a:prstGeom prst="rect">
            <a:avLst/>
          </a:prstGeom>
        </p:spPr>
        <p:txBody>
          <a:bodyPr wrap="square">
            <a:normAutofit/>
          </a:bodyPr>
          <a:lstStyle/>
          <a:p>
            <a:pPr>
              <a:lnSpc>
                <a:spcPct val="90000"/>
              </a:lnSpc>
            </a:pPr>
            <a:r>
              <a:rPr lang="en-US" dirty="0"/>
              <a:t>Go to </a:t>
            </a:r>
            <a:r>
              <a:rPr lang="en-US" sz="1600" u="sng" dirty="0"/>
              <a:t>Automating your infrastructure deployments in the Cloud with Terraform and Azure Pipelines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2"/>
              </a:rPr>
              <a:t>https://www.azuredevopslabs.com/labs/vstsextend/terraform</a:t>
            </a:r>
            <a:endParaRPr lang="en-US" sz="1600" dirty="0"/>
          </a:p>
        </p:txBody>
      </p:sp>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3"/>
          <a:stretch>
            <a:fillRect/>
          </a:stretch>
        </p:blipFill>
        <p:spPr>
          <a:xfrm>
            <a:off x="5157793" y="2860929"/>
            <a:ext cx="5691077" cy="2243965"/>
          </a:xfrm>
          <a:prstGeom prst="rect">
            <a:avLst/>
          </a:prstGeom>
        </p:spPr>
      </p:pic>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7</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5364479" y="4668524"/>
            <a:ext cx="1329505" cy="436370"/>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4240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Microsoft’s QA Journey</a:t>
            </a:r>
          </a:p>
        </p:txBody>
      </p:sp>
    </p:spTree>
    <p:extLst>
      <p:ext uri="{BB962C8B-B14F-4D97-AF65-F5344CB8AC3E}">
        <p14:creationId xmlns:p14="http://schemas.microsoft.com/office/powerpoint/2010/main" val="34047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4547C7-C046-4D05-9AB1-D3DF479900A5}"/>
              </a:ext>
            </a:extLst>
          </p:cNvPr>
          <p:cNvSpPr>
            <a:spLocks noGrp="1"/>
          </p:cNvSpPr>
          <p:nvPr>
            <p:ph type="body" sz="quarter" idx="10"/>
          </p:nvPr>
        </p:nvSpPr>
        <p:spPr>
          <a:prstGeom prst="rect">
            <a:avLst/>
          </a:prstGeom>
        </p:spPr>
        <p:txBody>
          <a:bodyPr wrap="square" anchor="ctr">
            <a:normAutofit/>
          </a:bodyPr>
          <a:lstStyle/>
          <a:p>
            <a:pPr marL="457200" indent="-457200">
              <a:lnSpc>
                <a:spcPct val="90000"/>
              </a:lnSpc>
              <a:buFont typeface="Arial" panose="020B0604020202020204" pitchFamily="34" charset="0"/>
              <a:buChar char="•"/>
            </a:pPr>
            <a:r>
              <a:rPr lang="en-US" sz="2600" b="1" i="1" dirty="0"/>
              <a:t>PMs</a:t>
            </a:r>
            <a:r>
              <a:rPr lang="en-US" sz="2600" dirty="0"/>
              <a:t> owned understanding customer requirements and writing feature specs</a:t>
            </a:r>
          </a:p>
          <a:p>
            <a:pPr marL="457200" indent="-457200">
              <a:lnSpc>
                <a:spcPct val="90000"/>
              </a:lnSpc>
              <a:buFont typeface="Arial" panose="020B0604020202020204" pitchFamily="34" charset="0"/>
              <a:buChar char="•"/>
            </a:pPr>
            <a:r>
              <a:rPr lang="en-US" sz="2600" b="1" i="1" dirty="0" err="1"/>
              <a:t>Devs</a:t>
            </a:r>
            <a:r>
              <a:rPr lang="en-US" sz="2600" dirty="0"/>
              <a:t> owned designing and coding the features. </a:t>
            </a:r>
          </a:p>
          <a:p>
            <a:pPr marL="457200" indent="-457200">
              <a:lnSpc>
                <a:spcPct val="90000"/>
              </a:lnSpc>
              <a:buFont typeface="Arial" panose="020B0604020202020204" pitchFamily="34" charset="0"/>
              <a:buChar char="•"/>
            </a:pPr>
            <a:r>
              <a:rPr lang="en-US" sz="2600" b="1" i="1" dirty="0"/>
              <a:t>Testers</a:t>
            </a:r>
            <a:r>
              <a:rPr lang="en-US" sz="2600" dirty="0"/>
              <a:t> owned testing the features. </a:t>
            </a:r>
          </a:p>
          <a:p>
            <a:pPr>
              <a:lnSpc>
                <a:spcPct val="90000"/>
              </a:lnSpc>
            </a:pPr>
            <a:r>
              <a:rPr lang="en-US" sz="2600" dirty="0"/>
              <a:t>Teams had a ratio of 1 dev to 1 test to 0.5 PM, with some variance among teams.</a:t>
            </a:r>
          </a:p>
          <a:p>
            <a:pPr>
              <a:lnSpc>
                <a:spcPct val="90000"/>
              </a:lnSpc>
            </a:pPr>
            <a:r>
              <a:rPr lang="en-US" sz="2600" dirty="0"/>
              <a:t>The test discipline had two separate roles: Software Design Engineer Test (SDETs) who developed the automation, the test infrastructure etc., and then Software Test Engineer (STEs) who ran the automation or who ran manual tests.</a:t>
            </a:r>
          </a:p>
        </p:txBody>
      </p:sp>
      <p:sp>
        <p:nvSpPr>
          <p:cNvPr id="2" name="Title 1">
            <a:extLst>
              <a:ext uri="{FF2B5EF4-FFF2-40B4-BE49-F238E27FC236}">
                <a16:creationId xmlns:a16="http://schemas.microsoft.com/office/drawing/2014/main" id="{90E22BAC-F20D-423C-9FFF-4A34B5E8C8A6}"/>
              </a:ext>
            </a:extLst>
          </p:cNvPr>
          <p:cNvSpPr>
            <a:spLocks noGrp="1"/>
          </p:cNvSpPr>
          <p:nvPr>
            <p:ph type="title"/>
          </p:nvPr>
        </p:nvSpPr>
        <p:spPr>
          <a:prstGeom prst="rect">
            <a:avLst/>
          </a:prstGeom>
        </p:spPr>
        <p:txBody>
          <a:bodyPr wrap="square" anchor="ctr">
            <a:normAutofit/>
          </a:bodyPr>
          <a:lstStyle/>
          <a:p>
            <a:r>
              <a:rPr lang="en-US" dirty="0"/>
              <a:t>QA @ MSFT pre-2000</a:t>
            </a:r>
          </a:p>
        </p:txBody>
      </p:sp>
    </p:spTree>
    <p:extLst>
      <p:ext uri="{BB962C8B-B14F-4D97-AF65-F5344CB8AC3E}">
        <p14:creationId xmlns:p14="http://schemas.microsoft.com/office/powerpoint/2010/main" val="37539871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2BAC-F20D-423C-9FFF-4A34B5E8C8A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QA @ MSFT post-2000: Transformation 1</a:t>
            </a:r>
          </a:p>
        </p:txBody>
      </p:sp>
      <p:graphicFrame>
        <p:nvGraphicFramePr>
          <p:cNvPr id="6" name="Text Placeholder 2">
            <a:extLst>
              <a:ext uri="{FF2B5EF4-FFF2-40B4-BE49-F238E27FC236}">
                <a16:creationId xmlns:a16="http://schemas.microsoft.com/office/drawing/2014/main" id="{5086A9F4-E7A4-41A3-86F8-1648F291FC85}"/>
              </a:ext>
            </a:extLst>
          </p:cNvPr>
          <p:cNvGraphicFramePr/>
          <p:nvPr>
            <p:extLst>
              <p:ext uri="{D42A27DB-BD31-4B8C-83A1-F6EECF244321}">
                <p14:modId xmlns:p14="http://schemas.microsoft.com/office/powerpoint/2010/main" val="31099772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21158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1E10-561D-47E6-9535-9ADED40D193D}"/>
              </a:ext>
            </a:extLst>
          </p:cNvPr>
          <p:cNvSpPr>
            <a:spLocks noGrp="1"/>
          </p:cNvSpPr>
          <p:nvPr>
            <p:ph type="title"/>
          </p:nvPr>
        </p:nvSpPr>
        <p:spPr/>
        <p:txBody>
          <a:bodyPr/>
          <a:lstStyle/>
          <a:p>
            <a:pPr algn="ctr"/>
            <a:r>
              <a:rPr lang="en-US" dirty="0"/>
              <a:t>Day 1</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CEC0005E-C02E-40FC-B577-F97FB2701CC6}"/>
                  </a:ext>
                </a:extLst>
              </p:cNvPr>
              <p:cNvGraphicFramePr>
                <a:graphicFrameLocks noChangeAspect="1"/>
              </p:cNvGraphicFramePr>
              <p:nvPr>
                <p:extLst>
                  <p:ext uri="{D42A27DB-BD31-4B8C-83A1-F6EECF244321}">
                    <p14:modId xmlns:p14="http://schemas.microsoft.com/office/powerpoint/2010/main" val="3601843811"/>
                  </p:ext>
                </p:extLst>
              </p:nvPr>
            </p:nvGraphicFramePr>
            <p:xfrm>
              <a:off x="584200" y="1435100"/>
              <a:ext cx="11018838" cy="4833938"/>
            </p:xfrm>
            <a:graphic>
              <a:graphicData uri="http://schemas.microsoft.com/office/powerpoint/2016/summaryzoom">
                <psuz:summaryZm>
                  <psuz:summaryZmObj sectionId="{7F04E8F4-2B04-4118-9A06-31362B135D01}">
                    <psuz:zmPr id="{56B01559-BF2E-4869-93AC-3857C438AF46}" transitionDur="1000">
                      <p166:blipFill xmlns:p166="http://schemas.microsoft.com/office/powerpoint/2016/6/main">
                        <a:blip r:embed="rId4"/>
                        <a:stretch>
                          <a:fillRect/>
                        </a:stretch>
                      </p166:blipFill>
                      <p166:spPr xmlns:p166="http://schemas.microsoft.com/office/powerpoint/2016/6/main">
                        <a:xfrm>
                          <a:off x="426981" y="495559"/>
                          <a:ext cx="3305651" cy="1859429"/>
                        </a:xfrm>
                        <a:prstGeom prst="rect">
                          <a:avLst/>
                        </a:prstGeom>
                        <a:ln w="3175">
                          <a:solidFill>
                            <a:prstClr val="ltGray"/>
                          </a:solidFill>
                        </a:ln>
                      </p166:spPr>
                    </psuz:zmPr>
                  </psuz:summaryZmObj>
                  <psuz:summaryZmObj sectionId="{74D0D006-843C-47CD-B0E2-3DF0E9654CE0}">
                    <psuz:zmPr id="{E80EA571-9598-4784-8EDA-DBB600B942F8}" transitionDur="1000">
                      <p166:blipFill xmlns:p166="http://schemas.microsoft.com/office/powerpoint/2016/6/main">
                        <a:blip r:embed="rId5"/>
                        <a:stretch>
                          <a:fillRect/>
                        </a:stretch>
                      </p166:blipFill>
                      <p166:spPr xmlns:p166="http://schemas.microsoft.com/office/powerpoint/2016/6/main">
                        <a:xfrm>
                          <a:off x="3856594" y="495559"/>
                          <a:ext cx="3305651" cy="1859429"/>
                        </a:xfrm>
                        <a:prstGeom prst="rect">
                          <a:avLst/>
                        </a:prstGeom>
                        <a:ln w="3175">
                          <a:solidFill>
                            <a:prstClr val="ltGray"/>
                          </a:solidFill>
                        </a:ln>
                      </p166:spPr>
                    </psuz:zmPr>
                  </psuz:summaryZmObj>
                  <psuz:summaryZmObj sectionId="{CCACA62A-65E4-4D6E-88B2-168C58A51FD4}">
                    <psuz:zmPr id="{A38499E4-371A-4D82-B92E-2F7DBAC83C4E}" transitionDur="1000">
                      <p166:blipFill xmlns:p166="http://schemas.microsoft.com/office/powerpoint/2016/6/main">
                        <a:blip r:embed="rId6"/>
                        <a:stretch>
                          <a:fillRect/>
                        </a:stretch>
                      </p166:blipFill>
                      <p166:spPr xmlns:p166="http://schemas.microsoft.com/office/powerpoint/2016/6/main">
                        <a:xfrm>
                          <a:off x="7286207" y="495559"/>
                          <a:ext cx="3305651" cy="1859429"/>
                        </a:xfrm>
                        <a:prstGeom prst="rect">
                          <a:avLst/>
                        </a:prstGeom>
                        <a:ln w="3175">
                          <a:solidFill>
                            <a:prstClr val="ltGray"/>
                          </a:solidFill>
                        </a:ln>
                      </p166:spPr>
                    </psuz:zmPr>
                  </psuz:summaryZmObj>
                  <psuz:summaryZmObj sectionId="{8918261C-C03C-49CD-BE6F-A7085F3ECD5F}">
                    <psuz:zmPr id="{9C656C4E-7F1B-462C-9C5F-E24BA461FD6B}" transitionDur="1000">
                      <p166:blipFill xmlns:p166="http://schemas.microsoft.com/office/powerpoint/2016/6/main">
                        <a:blip r:embed="rId7"/>
                        <a:stretch>
                          <a:fillRect/>
                        </a:stretch>
                      </p166:blipFill>
                      <p166:spPr xmlns:p166="http://schemas.microsoft.com/office/powerpoint/2016/6/main">
                        <a:xfrm>
                          <a:off x="426981" y="2478950"/>
                          <a:ext cx="3305651" cy="1859429"/>
                        </a:xfrm>
                        <a:prstGeom prst="rect">
                          <a:avLst/>
                        </a:prstGeom>
                        <a:ln w="3175">
                          <a:solidFill>
                            <a:prstClr val="ltGray"/>
                          </a:solidFill>
                        </a:ln>
                      </p166:spPr>
                    </psuz:zmPr>
                  </psuz:summaryZmObj>
                  <psuz:summaryZmObj sectionId="{5C730610-886A-4FFF-B70F-E1D378728330}">
                    <psuz:zmPr id="{101EED32-14CA-4B76-B8EA-EAD73A9F572A}" transitionDur="1000">
                      <p166:blipFill xmlns:p166="http://schemas.microsoft.com/office/powerpoint/2016/6/main">
                        <a:blip r:embed="rId8"/>
                        <a:stretch>
                          <a:fillRect/>
                        </a:stretch>
                      </p166:blipFill>
                      <p166:spPr xmlns:p166="http://schemas.microsoft.com/office/powerpoint/2016/6/main">
                        <a:xfrm>
                          <a:off x="3856594" y="2478950"/>
                          <a:ext cx="3305651" cy="1859429"/>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CEC0005E-C02E-40FC-B577-F97FB2701CC6}"/>
                  </a:ext>
                </a:extLst>
              </p:cNvPr>
              <p:cNvGrpSpPr>
                <a:grpSpLocks noGrp="1" noUngrp="1" noRot="1" noChangeAspect="1" noMove="1" noResize="1"/>
              </p:cNvGrpSpPr>
              <p:nvPr/>
            </p:nvGrpSpPr>
            <p:grpSpPr>
              <a:xfrm>
                <a:off x="584200" y="1435100"/>
                <a:ext cx="11018838" cy="4833938"/>
                <a:chOff x="584200" y="1435100"/>
                <a:chExt cx="11018838" cy="48339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011181" y="1930659"/>
                  <a:ext cx="3305651" cy="1859429"/>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440794" y="1930659"/>
                  <a:ext cx="3305651" cy="1859429"/>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870407" y="1930659"/>
                  <a:ext cx="3305651" cy="1859429"/>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011181" y="3914050"/>
                  <a:ext cx="3305651" cy="1859429"/>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440794" y="3914050"/>
                  <a:ext cx="3305651" cy="1859429"/>
                </a:xfrm>
                <a:prstGeom prst="rect">
                  <a:avLst/>
                </a:prstGeom>
                <a:ln w="3175">
                  <a:solidFill>
                    <a:prstClr val="ltGray"/>
                  </a:solidFill>
                </a:ln>
              </p:spPr>
            </p:pic>
          </p:grpSp>
        </mc:Fallback>
      </mc:AlternateContent>
    </p:spTree>
    <p:extLst>
      <p:ext uri="{BB962C8B-B14F-4D97-AF65-F5344CB8AC3E}">
        <p14:creationId xmlns:p14="http://schemas.microsoft.com/office/powerpoint/2010/main" val="30987240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4547C7-C046-4D05-9AB1-D3DF479900A5}"/>
              </a:ext>
            </a:extLst>
          </p:cNvPr>
          <p:cNvSpPr>
            <a:spLocks noGrp="1"/>
          </p:cNvSpPr>
          <p:nvPr>
            <p:ph type="body" sz="quarter" idx="10"/>
          </p:nvPr>
        </p:nvSpPr>
        <p:spPr>
          <a:xfrm>
            <a:off x="4934078" y="125298"/>
            <a:ext cx="6669658" cy="3677026"/>
          </a:xfrm>
          <a:prstGeom prst="rect">
            <a:avLst/>
          </a:prstGeom>
        </p:spPr>
        <p:txBody>
          <a:bodyPr wrap="square" anchor="ctr">
            <a:normAutofit/>
          </a:bodyPr>
          <a:lstStyle/>
          <a:p>
            <a:pPr>
              <a:lnSpc>
                <a:spcPct val="90000"/>
              </a:lnSpc>
            </a:pPr>
            <a:r>
              <a:rPr lang="en-US" dirty="0"/>
              <a:t>	Shifting our quality priorities.</a:t>
            </a:r>
          </a:p>
          <a:p>
            <a:pPr>
              <a:lnSpc>
                <a:spcPct val="90000"/>
              </a:lnSpc>
            </a:pPr>
            <a:r>
              <a:rPr lang="en-US" dirty="0"/>
              <a:t>  We pushed testing left, we pushed testing right and got rid of most of the testing in the middle. This is a departure from the past where most of the testing that was happening in the middle – integration style testing in the lab.</a:t>
            </a:r>
          </a:p>
        </p:txBody>
      </p:sp>
      <p:sp>
        <p:nvSpPr>
          <p:cNvPr id="2" name="Title 1">
            <a:extLst>
              <a:ext uri="{FF2B5EF4-FFF2-40B4-BE49-F238E27FC236}">
                <a16:creationId xmlns:a16="http://schemas.microsoft.com/office/drawing/2014/main" id="{90E22BAC-F20D-423C-9FFF-4A34B5E8C8A6}"/>
              </a:ext>
            </a:extLst>
          </p:cNvPr>
          <p:cNvSpPr>
            <a:spLocks noGrp="1"/>
          </p:cNvSpPr>
          <p:nvPr>
            <p:ph type="title"/>
          </p:nvPr>
        </p:nvSpPr>
        <p:spPr>
          <a:prstGeom prst="rect">
            <a:avLst/>
          </a:prstGeom>
        </p:spPr>
        <p:txBody>
          <a:bodyPr wrap="square" anchor="ctr">
            <a:normAutofit/>
          </a:bodyPr>
          <a:lstStyle/>
          <a:p>
            <a:r>
              <a:rPr lang="en-US" dirty="0"/>
              <a:t>QA @ MSFT mid-2000: Cloud Cadence</a:t>
            </a:r>
          </a:p>
        </p:txBody>
      </p:sp>
      <p:graphicFrame>
        <p:nvGraphicFramePr>
          <p:cNvPr id="11" name="Diagram 10">
            <a:extLst>
              <a:ext uri="{FF2B5EF4-FFF2-40B4-BE49-F238E27FC236}">
                <a16:creationId xmlns:a16="http://schemas.microsoft.com/office/drawing/2014/main" id="{68B23648-9943-4DC6-9E09-996E9925D772}"/>
              </a:ext>
            </a:extLst>
          </p:cNvPr>
          <p:cNvGraphicFramePr/>
          <p:nvPr>
            <p:extLst>
              <p:ext uri="{D42A27DB-BD31-4B8C-83A1-F6EECF244321}">
                <p14:modId xmlns:p14="http://schemas.microsoft.com/office/powerpoint/2010/main" val="1561781974"/>
              </p:ext>
            </p:extLst>
          </p:nvPr>
        </p:nvGraphicFramePr>
        <p:xfrm>
          <a:off x="5147185" y="3802324"/>
          <a:ext cx="6243445" cy="2747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6540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 Placeholder 5"/>
          <p:cNvSpPr>
            <a:spLocks noGrp="1"/>
          </p:cNvSpPr>
          <p:nvPr>
            <p:ph type="body" sz="quarter" idx="10"/>
          </p:nvPr>
        </p:nvSpPr>
        <p:spPr>
          <a:xfrm>
            <a:off x="4938315" y="585788"/>
            <a:ext cx="6669658" cy="5683250"/>
          </a:xfrm>
          <a:prstGeom prst="rect">
            <a:avLst/>
          </a:prstGeom>
        </p:spPr>
        <p:txBody>
          <a:bodyPr wrap="square" anchor="ctr">
            <a:normAutofit/>
          </a:bodyPr>
          <a:lstStyle/>
          <a:p>
            <a:pPr>
              <a:lnSpc>
                <a:spcPct val="90000"/>
              </a:lnSpc>
            </a:pPr>
            <a:endParaRPr lang="en-US" sz="2000" dirty="0"/>
          </a:p>
          <a:p>
            <a:pPr>
              <a:lnSpc>
                <a:spcPct val="90000"/>
              </a:lnSpc>
            </a:pPr>
            <a:r>
              <a:rPr lang="en-US" sz="2000" b="1" dirty="0"/>
              <a:t>How did our approach to Quality change in the Cloud cadence? </a:t>
            </a:r>
            <a:r>
              <a:rPr lang="en-US" sz="2000" dirty="0"/>
              <a:t>We did three big things.</a:t>
            </a:r>
          </a:p>
          <a:p>
            <a:pPr marL="342900" indent="-342900">
              <a:lnSpc>
                <a:spcPct val="90000"/>
              </a:lnSpc>
              <a:buFont typeface="+mj-lt"/>
              <a:buAutoNum type="arabicPeriod"/>
            </a:pPr>
            <a:r>
              <a:rPr lang="en-US" sz="2000" dirty="0"/>
              <a:t>We redefined quality ownership, we fixed the accountability.</a:t>
            </a:r>
          </a:p>
          <a:p>
            <a:pPr marL="342900" indent="-342900">
              <a:lnSpc>
                <a:spcPct val="90000"/>
              </a:lnSpc>
              <a:buFont typeface="+mj-lt"/>
              <a:buAutoNum type="arabicPeriod"/>
            </a:pPr>
            <a:r>
              <a:rPr lang="en-US" sz="2000" dirty="0"/>
              <a:t>We understood that in order to ship frequently, Master branch must always remain as healthy as the release branch. We defined a core principle – Master is always shippable. The principle touches everything – source code management, code practices, build etc. From testing perspective, we pushed two things: shift-left testing (i.e. greater emphasis on unit testing) and </a:t>
            </a:r>
            <a:r>
              <a:rPr lang="en-US" sz="2000" dirty="0">
                <a:hlinkClick r:id="rId3"/>
              </a:rPr>
              <a:t>eliminating flaky tests</a:t>
            </a:r>
            <a:r>
              <a:rPr lang="en-US" sz="2000" dirty="0"/>
              <a:t>.</a:t>
            </a:r>
          </a:p>
          <a:p>
            <a:pPr marL="342900" indent="-342900">
              <a:lnSpc>
                <a:spcPct val="90000"/>
              </a:lnSpc>
              <a:buFont typeface="+mj-lt"/>
              <a:buAutoNum type="arabicPeriod"/>
            </a:pPr>
            <a:r>
              <a:rPr lang="en-US" sz="2000" dirty="0"/>
              <a:t>We also understood there is no place like production. This is the shift-right part of the strategy. It’s a set of practices about both safeguarding the production as well as </a:t>
            </a:r>
            <a:r>
              <a:rPr lang="en-US" sz="2000" dirty="0">
                <a:hlinkClick r:id="rId4"/>
              </a:rPr>
              <a:t>ensuring quality in production</a:t>
            </a:r>
            <a:r>
              <a:rPr lang="en-US" sz="2000" dirty="0"/>
              <a:t>.</a:t>
            </a:r>
          </a:p>
          <a:p>
            <a:pPr marL="0" indent="0">
              <a:lnSpc>
                <a:spcPct val="90000"/>
              </a:lnSpc>
              <a:buNone/>
            </a:pPr>
            <a:endParaRPr lang="en-US" sz="2000" dirty="0"/>
          </a:p>
        </p:txBody>
      </p:sp>
      <p:sp>
        <p:nvSpPr>
          <p:cNvPr id="17" name="Title 16"/>
          <p:cNvSpPr>
            <a:spLocks noGrp="1"/>
          </p:cNvSpPr>
          <p:nvPr>
            <p:ph type="title"/>
          </p:nvPr>
        </p:nvSpPr>
        <p:spPr>
          <a:xfrm>
            <a:off x="588263" y="585788"/>
            <a:ext cx="3183637" cy="5683250"/>
          </a:xfrm>
          <a:prstGeom prst="rect">
            <a:avLst/>
          </a:prstGeom>
        </p:spPr>
        <p:txBody>
          <a:bodyPr wrap="square" anchor="ctr">
            <a:normAutofit/>
          </a:bodyPr>
          <a:lstStyle/>
          <a:p>
            <a:r>
              <a:rPr lang="en-US" dirty="0"/>
              <a:t>Code Quality in a Cloud Cadence</a:t>
            </a:r>
          </a:p>
        </p:txBody>
      </p:sp>
    </p:spTree>
    <p:extLst>
      <p:ext uri="{BB962C8B-B14F-4D97-AF65-F5344CB8AC3E}">
        <p14:creationId xmlns:p14="http://schemas.microsoft.com/office/powerpoint/2010/main" val="229919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56-6827-432E-8C5D-ADEBA544664D}"/>
              </a:ext>
            </a:extLst>
          </p:cNvPr>
          <p:cNvSpPr>
            <a:spLocks noGrp="1"/>
          </p:cNvSpPr>
          <p:nvPr>
            <p:ph type="title"/>
          </p:nvPr>
        </p:nvSpPr>
        <p:spPr>
          <a:prstGeom prst="rect">
            <a:avLst/>
          </a:prstGeo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Anatomy of Automated Testing</a:t>
            </a:r>
          </a:p>
        </p:txBody>
      </p:sp>
      <p:sp>
        <p:nvSpPr>
          <p:cNvPr id="5" name="TextBox 4">
            <a:extLst>
              <a:ext uri="{FF2B5EF4-FFF2-40B4-BE49-F238E27FC236}">
                <a16:creationId xmlns:a16="http://schemas.microsoft.com/office/drawing/2014/main" id="{C10137C8-118C-4F54-BD87-7C6DA7AF5B9C}"/>
              </a:ext>
            </a:extLst>
          </p:cNvPr>
          <p:cNvSpPr txBox="1"/>
          <p:nvPr/>
        </p:nvSpPr>
        <p:spPr>
          <a:xfrm>
            <a:off x="401539" y="1313180"/>
            <a:ext cx="5219700" cy="4833938"/>
          </a:xfrm>
          <a:prstGeom prst="rect">
            <a:avLst/>
          </a:prstGeom>
        </p:spPr>
        <p:txBody>
          <a:bodyPr vert="horz" wrap="square" lIns="0" tIns="0" rIns="0" bIns="0" rtlCol="0">
            <a:normAutofit/>
          </a:bodyPr>
          <a:lstStyle/>
          <a:p>
            <a:pPr lvl="0"/>
            <a:endParaRPr lang="en-US" b="1" dirty="0"/>
          </a:p>
          <a:p>
            <a:pPr lvl="0"/>
            <a:r>
              <a:rPr lang="en-US" b="1" dirty="0"/>
              <a:t>Test Taxonomy</a:t>
            </a:r>
            <a:endParaRPr lang="en-US" dirty="0"/>
          </a:p>
          <a:p>
            <a:pPr lvl="1"/>
            <a:r>
              <a:rPr lang="en-US" dirty="0"/>
              <a:t>We needed new taxonomy. Previous taxonomy was based on duration of the tests, nightly run (NAR), full automation run (FAR), etc. We created new taxonomy that was based on the measure of external dependencies. We roughly divided tests into two categories: </a:t>
            </a:r>
            <a:r>
              <a:rPr lang="en-US" b="1" dirty="0"/>
              <a:t>Unit Test </a:t>
            </a:r>
            <a:r>
              <a:rPr lang="en-US" dirty="0"/>
              <a:t>and </a:t>
            </a:r>
            <a:r>
              <a:rPr lang="en-US" b="1" dirty="0"/>
              <a:t>Functional Tests</a:t>
            </a:r>
          </a:p>
          <a:p>
            <a:pPr defTabSz="932742">
              <a:lnSpc>
                <a:spcPct val="90000"/>
              </a:lnSpc>
              <a:spcBef>
                <a:spcPct val="20000"/>
              </a:spcBef>
              <a:buSzPct val="90000"/>
              <a:buFont typeface="Wingdings" panose="05000000000000000000" pitchFamily="2" charset="2"/>
              <a:buChar char=""/>
            </a:pPr>
            <a:endParaRPr lang="en-US" sz="2200" b="1" dirty="0">
              <a:gradFill>
                <a:gsLst>
                  <a:gs pos="1250">
                    <a:schemeClr val="tx1"/>
                  </a:gs>
                  <a:gs pos="100000">
                    <a:schemeClr val="tx1"/>
                  </a:gs>
                </a:gsLst>
                <a:lin ang="5400000" scaled="0"/>
              </a:gradFill>
            </a:endParaRPr>
          </a:p>
          <a:p>
            <a:pPr defTabSz="932742">
              <a:lnSpc>
                <a:spcPct val="90000"/>
              </a:lnSpc>
              <a:spcBef>
                <a:spcPct val="20000"/>
              </a:spcBef>
              <a:buSzPct val="90000"/>
            </a:pPr>
            <a:endParaRPr lang="en-US" sz="2200" dirty="0">
              <a:gradFill>
                <a:gsLst>
                  <a:gs pos="1250">
                    <a:schemeClr val="tx1"/>
                  </a:gs>
                  <a:gs pos="100000">
                    <a:schemeClr val="tx1"/>
                  </a:gs>
                </a:gsLst>
                <a:lin ang="5400000" scaled="0"/>
              </a:gradFill>
            </a:endParaRPr>
          </a:p>
        </p:txBody>
      </p:sp>
      <p:graphicFrame>
        <p:nvGraphicFramePr>
          <p:cNvPr id="11" name="Text Placeholder 2">
            <a:extLst>
              <a:ext uri="{FF2B5EF4-FFF2-40B4-BE49-F238E27FC236}">
                <a16:creationId xmlns:a16="http://schemas.microsoft.com/office/drawing/2014/main" id="{46DC59EE-2E23-4C91-91BA-2DF50E2A765D}"/>
              </a:ext>
            </a:extLst>
          </p:cNvPr>
          <p:cNvGraphicFramePr/>
          <p:nvPr>
            <p:extLst>
              <p:ext uri="{D42A27DB-BD31-4B8C-83A1-F6EECF244321}">
                <p14:modId xmlns:p14="http://schemas.microsoft.com/office/powerpoint/2010/main" val="3499051503"/>
              </p:ext>
            </p:extLst>
          </p:nvPr>
        </p:nvGraphicFramePr>
        <p:xfrm>
          <a:off x="6187831" y="1313180"/>
          <a:ext cx="5211763"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73019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prstGeom prst="rect">
            <a:avLst/>
          </a:prstGeom>
        </p:spPr>
        <p:txBody>
          <a:bodyPr wrap="square" anchor="t">
            <a:normAutofit/>
          </a:bodyPr>
          <a:lstStyle/>
          <a:p>
            <a:r>
              <a:rPr lang="en-US" dirty="0"/>
              <a:t>Shifting left with automation</a:t>
            </a:r>
          </a:p>
        </p:txBody>
      </p:sp>
      <p:pic>
        <p:nvPicPr>
          <p:cNvPr id="6" name="Picture Placeholder 5" descr="A screenshot of a cell phone&#10;&#10;Description automatically generated">
            <a:extLst>
              <a:ext uri="{FF2B5EF4-FFF2-40B4-BE49-F238E27FC236}">
                <a16:creationId xmlns:a16="http://schemas.microsoft.com/office/drawing/2014/main" id="{F98235DF-E5CD-406A-8589-F447B22AB9A6}"/>
              </a:ext>
            </a:extLst>
          </p:cNvPr>
          <p:cNvPicPr>
            <a:picLocks noGrp="1" noChangeAspect="1"/>
          </p:cNvPicPr>
          <p:nvPr>
            <p:ph sz="quarter" idx="10"/>
          </p:nvPr>
        </p:nvPicPr>
        <p:blipFill rotWithShape="1">
          <a:blip r:embed="rId3"/>
          <a:stretch/>
        </p:blipFill>
        <p:spPr>
          <a:xfrm>
            <a:off x="2283619" y="1708944"/>
            <a:ext cx="7620000" cy="4286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0695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prstGeom prst="rect">
            <a:avLst/>
          </a:prstGeom>
        </p:spPr>
        <p:txBody>
          <a:bodyPr wrap="square" anchor="t">
            <a:normAutofit/>
          </a:bodyPr>
          <a:lstStyle/>
          <a:p>
            <a:r>
              <a:rPr lang="en-US" dirty="0"/>
              <a:t>What makes a good automated test?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3"/>
          </p:nvPr>
        </p:nvSpPr>
        <p:spPr>
          <a:xfrm>
            <a:off x="6096000" y="1506355"/>
            <a:ext cx="5513388" cy="4762683"/>
          </a:xfrm>
          <a:prstGeom prst="rect">
            <a:avLst/>
          </a:prstGeom>
        </p:spPr>
        <p:txBody>
          <a:bodyPr wrap="square">
            <a:normAutofit/>
          </a:bodyPr>
          <a:lstStyle/>
          <a:p>
            <a:pPr marL="342900" indent="-342900">
              <a:buFont typeface="Arial" panose="020B0604020202020204" pitchFamily="34" charset="0"/>
              <a:buChar char="•"/>
            </a:pPr>
            <a:r>
              <a:rPr lang="en-US" b="1" dirty="0"/>
              <a:t>Easy to write</a:t>
            </a:r>
          </a:p>
          <a:p>
            <a:pPr marL="800100" lvl="1" indent="-342900">
              <a:buFont typeface="Arial" panose="020B0604020202020204" pitchFamily="34" charset="0"/>
              <a:buChar char="•"/>
            </a:pPr>
            <a:r>
              <a:rPr lang="en-US" dirty="0"/>
              <a:t>Test should be smaller, simpler</a:t>
            </a:r>
          </a:p>
          <a:p>
            <a:pPr marL="800100" lvl="1" indent="-342900">
              <a:buFont typeface="Arial" panose="020B0604020202020204" pitchFamily="34" charset="0"/>
              <a:buChar char="•"/>
            </a:pPr>
            <a:r>
              <a:rPr lang="en-US" dirty="0"/>
              <a:t>More tests are better than more complex tests</a:t>
            </a:r>
          </a:p>
          <a:p>
            <a:pPr marL="342900" indent="-342900">
              <a:buFont typeface="Arial" panose="020B0604020202020204" pitchFamily="34" charset="0"/>
              <a:buChar char="•"/>
            </a:pPr>
            <a:r>
              <a:rPr lang="en-US" b="1" dirty="0"/>
              <a:t>Readable</a:t>
            </a:r>
          </a:p>
          <a:p>
            <a:pPr marL="800100" lvl="1" indent="-342900">
              <a:buFont typeface="Arial" panose="020B0604020202020204" pitchFamily="34" charset="0"/>
              <a:buChar char="•"/>
            </a:pPr>
            <a:r>
              <a:rPr lang="en-US" dirty="0"/>
              <a:t>A tests intent should be clear from a simple glance</a:t>
            </a:r>
          </a:p>
          <a:p>
            <a:pPr marL="342900" indent="-342900">
              <a:buFont typeface="Arial" panose="020B0604020202020204" pitchFamily="34" charset="0"/>
              <a:buChar char="•"/>
            </a:pPr>
            <a:r>
              <a:rPr lang="en-US" b="1" dirty="0"/>
              <a:t>Reliable</a:t>
            </a:r>
          </a:p>
          <a:p>
            <a:pPr marL="800100" lvl="1" indent="-342900">
              <a:buFont typeface="Arial" panose="020B0604020202020204" pitchFamily="34" charset="0"/>
              <a:buChar char="•"/>
            </a:pPr>
            <a:r>
              <a:rPr lang="en-US" dirty="0"/>
              <a:t>Should only fail when it is supposed to</a:t>
            </a:r>
          </a:p>
          <a:p>
            <a:pPr marL="342900" indent="-342900">
              <a:buFont typeface="Arial" panose="020B0604020202020204" pitchFamily="34" charset="0"/>
              <a:buChar char="•"/>
            </a:pPr>
            <a:r>
              <a:rPr lang="en-US" b="1" dirty="0"/>
              <a:t>Fast!</a:t>
            </a:r>
          </a:p>
          <a:p>
            <a:pPr marL="800100" lvl="1" indent="-342900">
              <a:buFont typeface="Arial" panose="020B0604020202020204" pitchFamily="34" charset="0"/>
              <a:buChar char="•"/>
            </a:pPr>
            <a:r>
              <a:rPr lang="en-US" dirty="0"/>
              <a:t>Many tests add up</a:t>
            </a:r>
          </a:p>
          <a:p>
            <a:pPr marL="800100" lvl="1" indent="-342900">
              <a:buFont typeface="Arial" panose="020B0604020202020204" pitchFamily="34" charset="0"/>
              <a:buChar char="•"/>
            </a:pPr>
            <a:r>
              <a:rPr lang="en-US" dirty="0"/>
              <a:t>Slow tests get tend to be skipped</a:t>
            </a:r>
          </a:p>
          <a:p>
            <a:pPr marL="342900" indent="-342900">
              <a:buFont typeface="Arial" panose="020B0604020202020204" pitchFamily="34" charset="0"/>
              <a:buChar char="•"/>
            </a:pPr>
            <a:r>
              <a:rPr lang="en-US" b="1" dirty="0"/>
              <a:t>Truly unit, not integration</a:t>
            </a:r>
          </a:p>
        </p:txBody>
      </p:sp>
      <p:pic>
        <p:nvPicPr>
          <p:cNvPr id="6" name="Picture Placeholder 5">
            <a:extLst>
              <a:ext uri="{FF2B5EF4-FFF2-40B4-BE49-F238E27FC236}">
                <a16:creationId xmlns:a16="http://schemas.microsoft.com/office/drawing/2014/main" id="{F98235DF-E5CD-406A-8589-F447B22AB9A6}"/>
              </a:ext>
            </a:extLst>
          </p:cNvPr>
          <p:cNvPicPr>
            <a:picLocks noGrp="1" noChangeAspect="1"/>
          </p:cNvPicPr>
          <p:nvPr>
            <p:ph type="pic" sz="quarter" idx="12"/>
          </p:nvPr>
        </p:nvPicPr>
        <p:blipFill>
          <a:blip r:embed="rId3"/>
          <a:srcRect/>
          <a:stretch/>
        </p:blipFill>
        <p:spPr>
          <a:xfrm>
            <a:off x="582612" y="1506355"/>
            <a:ext cx="4286250" cy="428625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941436AD-27BE-46B3-8875-BC8A9BC170B8}"/>
              </a:ext>
            </a:extLst>
          </p:cNvPr>
          <p:cNvSpPr txBox="1"/>
          <p:nvPr/>
        </p:nvSpPr>
        <p:spPr>
          <a:xfrm>
            <a:off x="582612" y="6287762"/>
            <a:ext cx="5748997" cy="153888"/>
          </a:xfrm>
          <a:prstGeom prst="rect">
            <a:avLst/>
          </a:prstGeom>
          <a:noFill/>
        </p:spPr>
        <p:txBody>
          <a:bodyPr wrap="square" lIns="0" tIns="0" rIns="0" bIns="0" rtlCol="0">
            <a:spAutoFit/>
          </a:bodyPr>
          <a:lstStyle/>
          <a:p>
            <a:r>
              <a:rPr lang="en-US" sz="1000" dirty="0">
                <a:gradFill>
                  <a:gsLst>
                    <a:gs pos="2917">
                      <a:schemeClr val="tx1"/>
                    </a:gs>
                    <a:gs pos="30000">
                      <a:schemeClr val="tx1"/>
                    </a:gs>
                  </a:gsLst>
                  <a:lin ang="5400000" scaled="0"/>
                </a:gradFill>
              </a:rPr>
              <a:t>Credit: Sergey </a:t>
            </a:r>
            <a:r>
              <a:rPr lang="en-US" sz="1000" dirty="0" err="1">
                <a:gradFill>
                  <a:gsLst>
                    <a:gs pos="2917">
                      <a:schemeClr val="tx1"/>
                    </a:gs>
                    <a:gs pos="30000">
                      <a:schemeClr val="tx1"/>
                    </a:gs>
                  </a:gsLst>
                  <a:lin ang="5400000" scaled="0"/>
                </a:gradFill>
              </a:rPr>
              <a:t>Kolodiy</a:t>
            </a:r>
            <a:r>
              <a:rPr lang="en-US" sz="1000" dirty="0">
                <a:gradFill>
                  <a:gsLst>
                    <a:gs pos="2917">
                      <a:schemeClr val="tx1"/>
                    </a:gs>
                    <a:gs pos="30000">
                      <a:schemeClr val="tx1"/>
                    </a:gs>
                  </a:gsLst>
                  <a:lin ang="5400000" scaled="0"/>
                </a:gradFill>
              </a:rPr>
              <a:t> - https://www.toptal.com/qa/how-to-write-testable-code-and-why-it-matters</a:t>
            </a:r>
          </a:p>
        </p:txBody>
      </p:sp>
    </p:spTree>
    <p:extLst>
      <p:ext uri="{BB962C8B-B14F-4D97-AF65-F5344CB8AC3E}">
        <p14:creationId xmlns:p14="http://schemas.microsoft.com/office/powerpoint/2010/main" val="3934627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941888" y="585788"/>
            <a:ext cx="6667500" cy="5683249"/>
          </a:xfrm>
          <a:prstGeom prst="rect">
            <a:avLst/>
          </a:prstGeom>
        </p:spPr>
        <p:txBody>
          <a:bodyPr wrap="square" anchor="ctr">
            <a:normAutofit/>
          </a:bodyPr>
          <a:lstStyle/>
          <a:p>
            <a:r>
              <a:rPr lang="en-US" dirty="0"/>
              <a:t>Functional Test Automation E2E Creation</a:t>
            </a:r>
          </a:p>
        </p:txBody>
      </p:sp>
      <p:sp>
        <p:nvSpPr>
          <p:cNvPr id="3" name="Title 2"/>
          <p:cNvSpPr>
            <a:spLocks noGrp="1"/>
          </p:cNvSpPr>
          <p:nvPr>
            <p:ph type="title"/>
          </p:nvPr>
        </p:nvSpPr>
        <p:spPr>
          <a:xfrm>
            <a:off x="588263" y="585788"/>
            <a:ext cx="3182027" cy="5683250"/>
          </a:xfrm>
          <a:prstGeom prst="rect">
            <a:avLst/>
          </a:prstGeom>
        </p:spPr>
        <p:txBody>
          <a:bodyPr wrap="square" anchor="ctr">
            <a:normAutofit/>
          </a:bodyPr>
          <a:lstStyle/>
          <a:p>
            <a:r>
              <a:rPr lang="en-US" dirty="0"/>
              <a:t>Demo</a:t>
            </a:r>
          </a:p>
        </p:txBody>
      </p:sp>
    </p:spTree>
    <p:extLst>
      <p:ext uri="{BB962C8B-B14F-4D97-AF65-F5344CB8AC3E}">
        <p14:creationId xmlns:p14="http://schemas.microsoft.com/office/powerpoint/2010/main" val="2032030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Test Plans: Automate Testing</a:t>
            </a:r>
          </a:p>
        </p:txBody>
      </p:sp>
    </p:spTree>
    <p:extLst>
      <p:ext uri="{BB962C8B-B14F-4D97-AF65-F5344CB8AC3E}">
        <p14:creationId xmlns:p14="http://schemas.microsoft.com/office/powerpoint/2010/main" val="3096497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891668-C2A2-43A2-B141-D25DB5D842FC}"/>
              </a:ext>
            </a:extLst>
          </p:cNvPr>
          <p:cNvPicPr>
            <a:picLocks noChangeAspect="1"/>
          </p:cNvPicPr>
          <p:nvPr/>
        </p:nvPicPr>
        <p:blipFill>
          <a:blip r:embed="rId2"/>
          <a:stretch>
            <a:fillRect/>
          </a:stretch>
        </p:blipFill>
        <p:spPr>
          <a:xfrm>
            <a:off x="6389688" y="1777238"/>
            <a:ext cx="5219700" cy="4149661"/>
          </a:xfrm>
          <a:prstGeom prst="rect">
            <a:avLst/>
          </a:prstGeom>
          <a:noFill/>
        </p:spPr>
      </p:pic>
      <p:sp>
        <p:nvSpPr>
          <p:cNvPr id="2" name="Title 1">
            <a:extLst>
              <a:ext uri="{FF2B5EF4-FFF2-40B4-BE49-F238E27FC236}">
                <a16:creationId xmlns:a16="http://schemas.microsoft.com/office/drawing/2014/main" id="{D701F03D-84B1-4F16-AAD8-AEF6F5B79F32}"/>
              </a:ext>
            </a:extLst>
          </p:cNvPr>
          <p:cNvSpPr>
            <a:spLocks noGrp="1"/>
          </p:cNvSpPr>
          <p:nvPr>
            <p:ph type="title"/>
          </p:nvPr>
        </p:nvSpPr>
        <p:spPr>
          <a:xfrm>
            <a:off x="588263" y="457200"/>
            <a:ext cx="11018520" cy="553998"/>
          </a:xfrm>
          <a:prstGeom prst="rect">
            <a:avLst/>
          </a:prstGeo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Azure Test Plans: Manual Testing</a:t>
            </a:r>
          </a:p>
        </p:txBody>
      </p:sp>
      <p:sp>
        <p:nvSpPr>
          <p:cNvPr id="5" name="TextBox 4">
            <a:extLst>
              <a:ext uri="{FF2B5EF4-FFF2-40B4-BE49-F238E27FC236}">
                <a16:creationId xmlns:a16="http://schemas.microsoft.com/office/drawing/2014/main" id="{EC04E2CD-6506-4F05-8240-121C3E59A711}"/>
              </a:ext>
            </a:extLst>
          </p:cNvPr>
          <p:cNvSpPr txBox="1"/>
          <p:nvPr/>
        </p:nvSpPr>
        <p:spPr>
          <a:xfrm>
            <a:off x="584200" y="1435100"/>
            <a:ext cx="5211763" cy="4833938"/>
          </a:xfrm>
          <a:prstGeom prst="rect">
            <a:avLst/>
          </a:prstGeom>
        </p:spPr>
        <p:txBody>
          <a:bodyPr vert="horz" wrap="square" lIns="0" tIns="0" rIns="0" bIns="0" rtlCol="0">
            <a:normAutofit/>
          </a:bodyPr>
          <a:lstStyle/>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Test Planning and Management</a:t>
            </a:r>
          </a:p>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Exploratory Testing</a:t>
            </a:r>
          </a:p>
          <a:p>
            <a:pPr marL="285750" indent="-285750" defTabSz="932742">
              <a:spcBef>
                <a:spcPct val="20000"/>
              </a:spcBef>
              <a:buSzPct val="90000"/>
              <a:buFont typeface="Wingdings" panose="05000000000000000000" pitchFamily="2" charset="2"/>
              <a:buChar char=""/>
            </a:pPr>
            <a:r>
              <a:rPr lang="en-US" sz="3600" dirty="0">
                <a:gradFill>
                  <a:gsLst>
                    <a:gs pos="1250">
                      <a:schemeClr val="tx1"/>
                    </a:gs>
                    <a:gs pos="100000">
                      <a:schemeClr val="tx1"/>
                    </a:gs>
                  </a:gsLst>
                  <a:lin ang="5400000" scaled="0"/>
                </a:gradFill>
              </a:rPr>
              <a:t>Load and Performance Testing</a:t>
            </a:r>
          </a:p>
        </p:txBody>
      </p:sp>
    </p:spTree>
    <p:extLst>
      <p:ext uri="{BB962C8B-B14F-4D97-AF65-F5344CB8AC3E}">
        <p14:creationId xmlns:p14="http://schemas.microsoft.com/office/powerpoint/2010/main" val="303316569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1927D-C77C-43C0-99A9-DF1D55E3A5CA}"/>
              </a:ext>
            </a:extLst>
          </p:cNvPr>
          <p:cNvPicPr>
            <a:picLocks noChangeAspect="1"/>
          </p:cNvPicPr>
          <p:nvPr/>
        </p:nvPicPr>
        <p:blipFill>
          <a:blip r:embed="rId2"/>
          <a:stretch>
            <a:fillRect/>
          </a:stretch>
        </p:blipFill>
        <p:spPr>
          <a:xfrm>
            <a:off x="4646104" y="2860929"/>
            <a:ext cx="6714455" cy="2243965"/>
          </a:xfrm>
          <a:prstGeom prst="rect">
            <a:avLst/>
          </a:prstGeom>
        </p:spPr>
      </p:pic>
      <p:sp>
        <p:nvSpPr>
          <p:cNvPr id="2" name="Text Placeholder 1">
            <a:extLst>
              <a:ext uri="{FF2B5EF4-FFF2-40B4-BE49-F238E27FC236}">
                <a16:creationId xmlns:a16="http://schemas.microsoft.com/office/drawing/2014/main" id="{33C22ED8-0AB2-4D55-BE22-D4B0ADC0D5CB}"/>
              </a:ext>
            </a:extLst>
          </p:cNvPr>
          <p:cNvSpPr>
            <a:spLocks noGrp="1"/>
          </p:cNvSpPr>
          <p:nvPr>
            <p:ph type="body" sz="quarter" idx="10"/>
          </p:nvPr>
        </p:nvSpPr>
        <p:spPr>
          <a:xfrm>
            <a:off x="4646104" y="2447038"/>
            <a:ext cx="6961188" cy="3821999"/>
          </a:xfrm>
          <a:prstGeom prst="rect">
            <a:avLst/>
          </a:prstGeom>
        </p:spPr>
        <p:txBody>
          <a:bodyPr wrap="square">
            <a:normAutofit/>
          </a:bodyPr>
          <a:lstStyle/>
          <a:p>
            <a:pPr>
              <a:lnSpc>
                <a:spcPct val="90000"/>
              </a:lnSpc>
            </a:pPr>
            <a:r>
              <a:rPr lang="en-US" dirty="0"/>
              <a:t>Go to </a:t>
            </a:r>
            <a:r>
              <a:rPr lang="en-US" sz="2000" u="sng" dirty="0"/>
              <a:t>Test Planning and Management with Azure Test Plans</a:t>
            </a:r>
            <a:endParaRPr lang="en-US" u="sng"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 </a:t>
            </a:r>
            <a:r>
              <a:rPr lang="en-US" sz="1600" dirty="0">
                <a:hlinkClick r:id="rId3"/>
              </a:rPr>
              <a:t>https://azuredevopslabs.com/labs/azuredevops/exploratorytesting/</a:t>
            </a:r>
            <a:endParaRPr lang="en-US" sz="1600" dirty="0"/>
          </a:p>
          <a:p>
            <a:pPr>
              <a:lnSpc>
                <a:spcPct val="90000"/>
              </a:lnSpc>
            </a:pPr>
            <a:r>
              <a:rPr lang="en-US" sz="1600" dirty="0"/>
              <a:t>Complete exercise 2.</a:t>
            </a:r>
            <a:endParaRPr lang="en-US" dirty="0"/>
          </a:p>
        </p:txBody>
      </p:sp>
      <p:sp>
        <p:nvSpPr>
          <p:cNvPr id="3" name="Title 2">
            <a:extLst>
              <a:ext uri="{FF2B5EF4-FFF2-40B4-BE49-F238E27FC236}">
                <a16:creationId xmlns:a16="http://schemas.microsoft.com/office/drawing/2014/main" id="{427C23FE-2AF4-456C-83A0-0B67C703BD74}"/>
              </a:ext>
            </a:extLst>
          </p:cNvPr>
          <p:cNvSpPr>
            <a:spLocks noGrp="1"/>
          </p:cNvSpPr>
          <p:nvPr>
            <p:ph type="title"/>
          </p:nvPr>
        </p:nvSpPr>
        <p:spPr>
          <a:xfrm>
            <a:off x="584200" y="2305840"/>
            <a:ext cx="3468956" cy="3963193"/>
          </a:xfrm>
          <a:prstGeom prst="rect">
            <a:avLst/>
          </a:prstGeom>
        </p:spPr>
        <p:txBody>
          <a:bodyPr wrap="square" anchor="t">
            <a:normAutofit/>
          </a:bodyPr>
          <a:lstStyle/>
          <a:p>
            <a:r>
              <a:rPr lang="en-US" dirty="0"/>
              <a:t>Exercise 8</a:t>
            </a:r>
          </a:p>
        </p:txBody>
      </p:sp>
      <p:sp>
        <p:nvSpPr>
          <p:cNvPr id="6" name="Rectangle 5">
            <a:extLst>
              <a:ext uri="{FF2B5EF4-FFF2-40B4-BE49-F238E27FC236}">
                <a16:creationId xmlns:a16="http://schemas.microsoft.com/office/drawing/2014/main" id="{173E4D96-DE90-41EB-9101-9C9D09EF3960}"/>
              </a:ext>
            </a:extLst>
          </p:cNvPr>
          <p:cNvSpPr/>
          <p:nvPr/>
        </p:nvSpPr>
        <p:spPr bwMode="auto">
          <a:xfrm>
            <a:off x="6332539" y="3982911"/>
            <a:ext cx="1621536" cy="542544"/>
          </a:xfrm>
          <a:prstGeom prst="rect">
            <a:avLst/>
          </a:prstGeom>
          <a:noFill/>
          <a:ln w="28575">
            <a:solidFill>
              <a:srgbClr val="FF0000"/>
            </a:solidFill>
            <a:headEnd type="none" w="med" len="med"/>
            <a:tailEnd type="none" w="med" len="med"/>
          </a:ln>
          <a:effectLst>
            <a:glow rad="635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77468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Monitoring: Application Insights</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DevOps: Introduction </a:t>
            </a:r>
          </a:p>
        </p:txBody>
      </p:sp>
      <p:sp>
        <p:nvSpPr>
          <p:cNvPr id="3" name="TextBox 2">
            <a:extLst>
              <a:ext uri="{FF2B5EF4-FFF2-40B4-BE49-F238E27FC236}">
                <a16:creationId xmlns:a16="http://schemas.microsoft.com/office/drawing/2014/main" id="{AFA8B613-A023-4CC5-AE39-6EBF31F4F02D}"/>
              </a:ext>
            </a:extLst>
          </p:cNvPr>
          <p:cNvSpPr txBox="1"/>
          <p:nvPr/>
        </p:nvSpPr>
        <p:spPr>
          <a:xfrm>
            <a:off x="584200" y="3886200"/>
            <a:ext cx="4072397" cy="369332"/>
          </a:xfrm>
          <a:prstGeom prst="rect">
            <a:avLst/>
          </a:prstGeom>
          <a:noFill/>
        </p:spPr>
        <p:txBody>
          <a:bodyPr wrap="none" lIns="0" tIns="0" rIns="0" bIns="0" rtlCol="0">
            <a:spAutoFit/>
          </a:bodyPr>
          <a:lstStyle/>
          <a:p>
            <a:r>
              <a:rPr lang="en-US" sz="2400" dirty="0"/>
              <a:t>[How Microsoft does DevOps]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72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pplication Insights tooling schema">
            <a:extLst>
              <a:ext uri="{FF2B5EF4-FFF2-40B4-BE49-F238E27FC236}">
                <a16:creationId xmlns:a16="http://schemas.microsoft.com/office/drawing/2014/main" id="{161C632D-14DD-468D-BDE5-E0A197E53928}"/>
              </a:ext>
            </a:extLst>
          </p:cNvPr>
          <p:cNvPicPr>
            <a:picLocks noGrp="1" noChangeAspect="1"/>
          </p:cNvPicPr>
          <p:nvPr>
            <p:ph sz="quarter" idx="13"/>
          </p:nvPr>
        </p:nvPicPr>
        <p:blipFill>
          <a:blip r:embed="rId3"/>
          <a:stretch>
            <a:fillRect/>
          </a:stretch>
        </p:blipFill>
        <p:spPr>
          <a:xfrm>
            <a:off x="6389688" y="2330801"/>
            <a:ext cx="5219700" cy="3042535"/>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Azure Monitoring: Application Insights</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lnSpc>
                <a:spcPct val="90000"/>
              </a:lnSpc>
              <a:buNone/>
            </a:pPr>
            <a:r>
              <a:rPr lang="en-US" sz="2000" dirty="0"/>
              <a:t>Monitoring provides feedback from production and delivers information about an application’s performance and usage patterns. One goal of monitoring is to achieve high availability by minimizing time to detect and time to mitigate (TTD, TTM). A second goal of monitoring is to enable “validated learning” by tracking usage. “Telemetry” is the mechanism for collecting data from monitoring.</a:t>
            </a:r>
          </a:p>
          <a:p>
            <a:pPr marL="0" indent="0">
              <a:lnSpc>
                <a:spcPct val="90000"/>
              </a:lnSpc>
              <a:buNone/>
            </a:pPr>
            <a:endParaRPr lang="en-US" sz="2000" dirty="0"/>
          </a:p>
          <a:p>
            <a:pPr marL="0" indent="0">
              <a:lnSpc>
                <a:spcPct val="90000"/>
              </a:lnSpc>
              <a:buNone/>
            </a:pPr>
            <a:r>
              <a:rPr lang="en-US" sz="2000" b="1" dirty="0"/>
              <a:t>Application Insights </a:t>
            </a:r>
            <a:r>
              <a:rPr lang="en-US" sz="2000" dirty="0"/>
              <a:t>is an extensible Application Performance Management (APM) service for web developers on multiple platforms. Use it to monitor your live web application. It will automatically detect performance anomalies.</a:t>
            </a:r>
          </a:p>
        </p:txBody>
      </p:sp>
    </p:spTree>
    <p:extLst>
      <p:ext uri="{BB962C8B-B14F-4D97-AF65-F5344CB8AC3E}">
        <p14:creationId xmlns:p14="http://schemas.microsoft.com/office/powerpoint/2010/main" val="388450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End of Day 2</a:t>
            </a:r>
          </a:p>
        </p:txBody>
      </p:sp>
    </p:spTree>
    <p:extLst>
      <p:ext uri="{BB962C8B-B14F-4D97-AF65-F5344CB8AC3E}">
        <p14:creationId xmlns:p14="http://schemas.microsoft.com/office/powerpoint/2010/main" val="29123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E552-9B5B-48A2-AD4B-AD3A1CA08A2E}"/>
              </a:ext>
            </a:extLst>
          </p:cNvPr>
          <p:cNvSpPr>
            <a:spLocks noGrp="1"/>
          </p:cNvSpPr>
          <p:nvPr>
            <p:ph type="title"/>
          </p:nvPr>
        </p:nvSpPr>
        <p:spPr>
          <a:xfrm>
            <a:off x="479968" y="1449461"/>
            <a:ext cx="9144000" cy="553998"/>
          </a:xfrm>
        </p:spPr>
        <p:txBody>
          <a:bodyPr/>
          <a:lstStyle/>
          <a:p>
            <a:r>
              <a:rPr lang="en-US" dirty="0"/>
              <a:t>Resources</a:t>
            </a:r>
          </a:p>
        </p:txBody>
      </p:sp>
      <p:sp>
        <p:nvSpPr>
          <p:cNvPr id="3" name="Text Placeholder 2">
            <a:extLst>
              <a:ext uri="{FF2B5EF4-FFF2-40B4-BE49-F238E27FC236}">
                <a16:creationId xmlns:a16="http://schemas.microsoft.com/office/drawing/2014/main" id="{683F4D76-4061-4F3A-9CB4-BE223B35A6D0}"/>
              </a:ext>
            </a:extLst>
          </p:cNvPr>
          <p:cNvSpPr>
            <a:spLocks noGrp="1"/>
          </p:cNvSpPr>
          <p:nvPr>
            <p:ph type="body" sz="quarter" idx="12"/>
          </p:nvPr>
        </p:nvSpPr>
        <p:spPr>
          <a:xfrm>
            <a:off x="517870" y="2484199"/>
            <a:ext cx="9144000" cy="2031325"/>
          </a:xfrm>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https://aka.ms/devops</a:t>
            </a:r>
            <a:endParaRPr lang="en-US" dirty="0">
              <a:solidFill>
                <a:schemeClr val="tx1"/>
              </a:solidFill>
            </a:endParaRPr>
          </a:p>
          <a:p>
            <a:endParaRPr lang="en-US" dirty="0">
              <a:solidFill>
                <a:schemeClr val="tx1"/>
              </a:solidFill>
            </a:endParaRPr>
          </a:p>
          <a:p>
            <a:r>
              <a:rPr lang="en-US" dirty="0">
                <a:solidFill>
                  <a:schemeClr val="tx1"/>
                </a:solidFill>
                <a:hlinkClick r:id="rId3">
                  <a:extLst>
                    <a:ext uri="{A12FA001-AC4F-418D-AE19-62706E023703}">
                      <ahyp:hlinkClr xmlns:ahyp="http://schemas.microsoft.com/office/drawing/2018/hyperlinkcolor" val="tx"/>
                    </a:ext>
                  </a:extLst>
                </a:hlinkClick>
              </a:rPr>
              <a:t>https://azuredevopslabs.com</a:t>
            </a:r>
            <a:endParaRPr lang="en-US" dirty="0">
              <a:solidFill>
                <a:schemeClr val="tx1"/>
              </a:solidFill>
            </a:endParaRPr>
          </a:p>
          <a:p>
            <a:endParaRPr lang="en-US" dirty="0">
              <a:solidFill>
                <a:schemeClr val="tx1"/>
              </a:solidFill>
            </a:endParaRPr>
          </a:p>
          <a:p>
            <a:r>
              <a:rPr lang="en-US" dirty="0">
                <a:solidFill>
                  <a:schemeClr val="tx1"/>
                </a:solidFill>
                <a:hlinkClick r:id="rId4">
                  <a:extLst>
                    <a:ext uri="{A12FA001-AC4F-418D-AE19-62706E023703}">
                      <ahyp:hlinkClr xmlns:ahyp="http://schemas.microsoft.com/office/drawing/2018/hyperlinkcolor" val="tx"/>
                    </a:ext>
                  </a:extLst>
                </a:hlinkClick>
              </a:rPr>
              <a:t>https://docs.microsoft.com/en-us/azure/devops/</a:t>
            </a:r>
            <a:endParaRPr lang="en-US" dirty="0">
              <a:solidFill>
                <a:schemeClr val="tx1"/>
              </a:solidFill>
            </a:endParaRPr>
          </a:p>
          <a:p>
            <a:endParaRPr lang="en-US" dirty="0"/>
          </a:p>
        </p:txBody>
      </p:sp>
      <p:sp>
        <p:nvSpPr>
          <p:cNvPr id="4" name="Rectangle 3">
            <a:extLst>
              <a:ext uri="{FF2B5EF4-FFF2-40B4-BE49-F238E27FC236}">
                <a16:creationId xmlns:a16="http://schemas.microsoft.com/office/drawing/2014/main" id="{BDE43274-99D7-4DDE-81AE-EC29BE63A45E}"/>
              </a:ext>
            </a:extLst>
          </p:cNvPr>
          <p:cNvSpPr/>
          <p:nvPr/>
        </p:nvSpPr>
        <p:spPr>
          <a:xfrm>
            <a:off x="2797750" y="5369572"/>
            <a:ext cx="6596499" cy="830997"/>
          </a:xfrm>
          <a:prstGeom prst="rect">
            <a:avLst/>
          </a:prstGeom>
        </p:spPr>
        <p:txBody>
          <a:bodyPr wrap="square">
            <a:spAutoFit/>
          </a:bodyPr>
          <a:lstStyle/>
          <a:p>
            <a:pPr algn="ctr"/>
            <a:r>
              <a:rPr lang="en-US" sz="2400" dirty="0"/>
              <a:t>Please complete a short survey:</a:t>
            </a:r>
          </a:p>
          <a:p>
            <a:pPr algn="ctr"/>
            <a:r>
              <a:rPr lang="en-US" sz="2400" dirty="0">
                <a:hlinkClick r:id="rId5">
                  <a:extLst>
                    <a:ext uri="{A12FA001-AC4F-418D-AE19-62706E023703}">
                      <ahyp:hlinkClr xmlns:ahyp="http://schemas.microsoft.com/office/drawing/2018/hyperlinkcolor" val="tx"/>
                    </a:ext>
                  </a:extLst>
                </a:hlinkClick>
              </a:rPr>
              <a:t>https://aka.ms/PwCDevOpsWorkshopSurvey</a:t>
            </a:r>
            <a:endParaRPr lang="en-US" sz="2400" dirty="0"/>
          </a:p>
        </p:txBody>
      </p:sp>
    </p:spTree>
    <p:extLst>
      <p:ext uri="{BB962C8B-B14F-4D97-AF65-F5344CB8AC3E}">
        <p14:creationId xmlns:p14="http://schemas.microsoft.com/office/powerpoint/2010/main" val="364944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What is “DevOps”?</a:t>
            </a:r>
          </a:p>
        </p:txBody>
      </p:sp>
      <p:sp>
        <p:nvSpPr>
          <p:cNvPr id="6" name="Text Placeholder 5"/>
          <p:cNvSpPr>
            <a:spLocks noGrp="1"/>
          </p:cNvSpPr>
          <p:nvPr>
            <p:ph sz="quarter" idx="10"/>
          </p:nvPr>
        </p:nvSpPr>
        <p:spPr>
          <a:xfrm>
            <a:off x="584200" y="1435100"/>
            <a:ext cx="11018838" cy="2351413"/>
          </a:xfrm>
        </p:spPr>
        <p:txBody>
          <a:bodyPr/>
          <a:lstStyle/>
          <a:p>
            <a:r>
              <a:rPr lang="en-US" dirty="0"/>
              <a:t>Joining Development and Operations</a:t>
            </a:r>
          </a:p>
          <a:p>
            <a:pPr lvl="1"/>
            <a:r>
              <a:rPr lang="en-US" dirty="0"/>
              <a:t>Multidisciplinary teams that now work together with shared and efficient practices and tools.</a:t>
            </a:r>
          </a:p>
          <a:p>
            <a:pPr lvl="1"/>
            <a:r>
              <a:rPr lang="en-US" dirty="0"/>
              <a:t>Essential DevOps practices</a:t>
            </a:r>
          </a:p>
          <a:p>
            <a:pPr lvl="2"/>
            <a:r>
              <a:rPr lang="en-US" dirty="0"/>
              <a:t>Agile planning</a:t>
            </a:r>
          </a:p>
          <a:p>
            <a:pPr lvl="2"/>
            <a:r>
              <a:rPr lang="en-US" dirty="0"/>
              <a:t>Continuous integration</a:t>
            </a:r>
          </a:p>
          <a:p>
            <a:pPr lvl="2"/>
            <a:r>
              <a:rPr lang="en-US" dirty="0"/>
              <a:t>Continuous delivery</a:t>
            </a:r>
          </a:p>
          <a:p>
            <a:pPr lvl="2"/>
            <a:r>
              <a:rPr lang="en-US" dirty="0"/>
              <a:t>Monitoring of applications</a:t>
            </a:r>
          </a:p>
        </p:txBody>
      </p:sp>
      <p:sp>
        <p:nvSpPr>
          <p:cNvPr id="2" name="TextBox 1">
            <a:extLst>
              <a:ext uri="{FF2B5EF4-FFF2-40B4-BE49-F238E27FC236}">
                <a16:creationId xmlns:a16="http://schemas.microsoft.com/office/drawing/2014/main" id="{BBC292A8-F134-4D11-B659-5C808572353A}"/>
              </a:ext>
            </a:extLst>
          </p:cNvPr>
          <p:cNvSpPr txBox="1"/>
          <p:nvPr/>
        </p:nvSpPr>
        <p:spPr>
          <a:xfrm>
            <a:off x="6486525" y="457200"/>
            <a:ext cx="5040313" cy="814838"/>
          </a:xfrm>
          <a:prstGeom prst="rect">
            <a:avLst/>
          </a:prstGeom>
          <a:noFill/>
        </p:spPr>
        <p:txBody>
          <a:bodyPr wrap="square" lIns="0" tIns="0" rIns="0" bIns="0" rtlCol="0">
            <a:spAutoFit/>
          </a:bodyPr>
          <a:lstStyle/>
          <a:p>
            <a:r>
              <a:rPr lang="en-US" b="1" dirty="0">
                <a:solidFill>
                  <a:srgbClr val="737373"/>
                </a:solidFill>
                <a:latin typeface="Ink Free" panose="03080402000500000000" pitchFamily="66" charset="0"/>
              </a:rPr>
              <a:t>“DevOps is the union of people, process, and products to enable continuous delivery of value to our end users.” - Sam Guckenheimer</a:t>
            </a:r>
            <a:endParaRPr lang="en-US" sz="2000" b="1" dirty="0">
              <a:solidFill>
                <a:srgbClr val="737373"/>
              </a:solidFill>
              <a:latin typeface="Ink Free" panose="03080402000500000000" pitchFamily="66" charset="0"/>
            </a:endParaRPr>
          </a:p>
        </p:txBody>
      </p:sp>
      <p:sp>
        <p:nvSpPr>
          <p:cNvPr id="3" name="TextBox 2">
            <a:extLst>
              <a:ext uri="{FF2B5EF4-FFF2-40B4-BE49-F238E27FC236}">
                <a16:creationId xmlns:a16="http://schemas.microsoft.com/office/drawing/2014/main" id="{D1D54DE8-5E54-44F6-97AA-0862EC1762FC}"/>
              </a:ext>
            </a:extLst>
          </p:cNvPr>
          <p:cNvSpPr txBox="1"/>
          <p:nvPr/>
        </p:nvSpPr>
        <p:spPr>
          <a:xfrm>
            <a:off x="1237808" y="5069472"/>
            <a:ext cx="333542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DevOps Learning Resources:</a:t>
            </a:r>
          </a:p>
          <a:p>
            <a:r>
              <a:rPr lang="en-US" sz="2000" dirty="0">
                <a:gradFill>
                  <a:gsLst>
                    <a:gs pos="2917">
                      <a:schemeClr val="tx1"/>
                    </a:gs>
                    <a:gs pos="30000">
                      <a:schemeClr val="tx1"/>
                    </a:gs>
                  </a:gsLst>
                  <a:lin ang="5400000" scaled="0"/>
                </a:gradFill>
                <a:hlinkClick r:id="rId3"/>
              </a:rPr>
              <a:t>https://aka.ms/devops</a:t>
            </a: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2EFE7C43-35A7-4D79-94A4-B1FD3E7D5C45}"/>
              </a:ext>
            </a:extLst>
          </p:cNvPr>
          <p:cNvPicPr>
            <a:picLocks noChangeAspect="1"/>
          </p:cNvPicPr>
          <p:nvPr/>
        </p:nvPicPr>
        <p:blipFill>
          <a:blip r:embed="rId4"/>
          <a:stretch>
            <a:fillRect/>
          </a:stretch>
        </p:blipFill>
        <p:spPr>
          <a:xfrm>
            <a:off x="4670086" y="2442073"/>
            <a:ext cx="6932952" cy="3971839"/>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D676D5-4B77-4EE4-BEFC-B79A793688CE}"/>
              </a:ext>
            </a:extLst>
          </p:cNvPr>
          <p:cNvSpPr txBox="1"/>
          <p:nvPr/>
        </p:nvSpPr>
        <p:spPr>
          <a:xfrm>
            <a:off x="8769115" y="3263010"/>
            <a:ext cx="1633460" cy="338554"/>
          </a:xfrm>
          <a:prstGeom prst="rect">
            <a:avLst/>
          </a:prstGeom>
          <a:noFill/>
        </p:spPr>
        <p:txBody>
          <a:bodyPr wrap="none" lIns="0" tIns="0" rIns="0" bIns="0" rtlCol="0">
            <a:spAutoFit/>
          </a:bodyPr>
          <a:lstStyle/>
          <a:p>
            <a:pPr algn="ctr"/>
            <a:r>
              <a:rPr lang="en-US" sz="1100" dirty="0">
                <a:gradFill>
                  <a:gsLst>
                    <a:gs pos="2917">
                      <a:schemeClr val="tx1"/>
                    </a:gs>
                    <a:gs pos="30000">
                      <a:schemeClr val="tx1"/>
                    </a:gs>
                  </a:gsLst>
                  <a:lin ang="5400000" scaled="0"/>
                </a:gradFill>
              </a:rPr>
              <a:t>Martin Woodward</a:t>
            </a:r>
          </a:p>
          <a:p>
            <a:pPr algn="ctr"/>
            <a:r>
              <a:rPr lang="en-US" sz="1100" dirty="0">
                <a:gradFill>
                  <a:gsLst>
                    <a:gs pos="2917">
                      <a:schemeClr val="tx1"/>
                    </a:gs>
                    <a:gs pos="30000">
                      <a:schemeClr val="tx1"/>
                    </a:gs>
                  </a:gsLst>
                  <a:lin ang="5400000" scaled="0"/>
                </a:gradFill>
              </a:rPr>
              <a:t>Principle Program Manger</a:t>
            </a:r>
          </a:p>
        </p:txBody>
      </p:sp>
      <p:sp>
        <p:nvSpPr>
          <p:cNvPr id="2" name="Title 1">
            <a:extLst>
              <a:ext uri="{FF2B5EF4-FFF2-40B4-BE49-F238E27FC236}">
                <a16:creationId xmlns:a16="http://schemas.microsoft.com/office/drawing/2014/main" id="{2D52DEFD-0ED7-4751-B80D-908A97B14BDD}"/>
              </a:ext>
            </a:extLst>
          </p:cNvPr>
          <p:cNvSpPr>
            <a:spLocks noGrp="1"/>
          </p:cNvSpPr>
          <p:nvPr>
            <p:ph type="title"/>
          </p:nvPr>
        </p:nvSpPr>
        <p:spPr/>
        <p:txBody>
          <a:bodyPr/>
          <a:lstStyle/>
          <a:p>
            <a:r>
              <a:rPr lang="en-US" dirty="0"/>
              <a:t>How Microsoft does DevOps.</a:t>
            </a:r>
          </a:p>
        </p:txBody>
      </p:sp>
      <p:sp>
        <p:nvSpPr>
          <p:cNvPr id="3" name="Content Placeholder 2">
            <a:extLst>
              <a:ext uri="{FF2B5EF4-FFF2-40B4-BE49-F238E27FC236}">
                <a16:creationId xmlns:a16="http://schemas.microsoft.com/office/drawing/2014/main" id="{C8B16B4D-D058-43F1-8D7B-352010C43BBE}"/>
              </a:ext>
            </a:extLst>
          </p:cNvPr>
          <p:cNvSpPr>
            <a:spLocks noGrp="1"/>
          </p:cNvSpPr>
          <p:nvPr>
            <p:ph sz="quarter" idx="10"/>
          </p:nvPr>
        </p:nvSpPr>
        <p:spPr>
          <a:xfrm>
            <a:off x="728522" y="1947482"/>
            <a:ext cx="11018838" cy="3607141"/>
          </a:xfrm>
        </p:spPr>
        <p:txBody>
          <a:bodyPr/>
          <a:lstStyle/>
          <a:p>
            <a:r>
              <a:rPr lang="en-US" dirty="0"/>
              <a:t>Agile principals in practice</a:t>
            </a:r>
          </a:p>
          <a:p>
            <a:r>
              <a:rPr lang="en-US" dirty="0"/>
              <a:t>Moving to cloud cadence</a:t>
            </a:r>
          </a:p>
          <a:p>
            <a:pPr lvl="1"/>
            <a:r>
              <a:rPr lang="en-US" dirty="0"/>
              <a:t>One Engineering System - (1ES)</a:t>
            </a:r>
          </a:p>
          <a:p>
            <a:pPr lvl="1"/>
            <a:r>
              <a:rPr lang="en-US" dirty="0"/>
              <a:t>Live-Site Culture (or a Production-First Mindset)</a:t>
            </a:r>
          </a:p>
          <a:p>
            <a:r>
              <a:rPr lang="en-US" dirty="0"/>
              <a:t>Branching</a:t>
            </a:r>
          </a:p>
          <a:p>
            <a:pPr lvl="1"/>
            <a:r>
              <a:rPr lang="en-US" dirty="0"/>
              <a:t>Trunk based branching </a:t>
            </a:r>
            <a:r>
              <a:rPr lang="en-US" dirty="0">
                <a:hlinkClick r:id="rId3"/>
              </a:rPr>
              <a:t>https://trunkbaseddevelopment.com/</a:t>
            </a:r>
            <a:endParaRPr lang="en-US" dirty="0"/>
          </a:p>
          <a:p>
            <a:r>
              <a:rPr lang="en-US" dirty="0"/>
              <a:t>Testing</a:t>
            </a:r>
          </a:p>
          <a:p>
            <a:endParaRPr lang="en-US" dirty="0"/>
          </a:p>
        </p:txBody>
      </p:sp>
      <p:pic>
        <p:nvPicPr>
          <p:cNvPr id="6" name="Online Media 5" title="Why Microsoft does DevOps - Martin Woodward (Microsoft)">
            <a:hlinkClick r:id="" action="ppaction://media"/>
            <a:extLst>
              <a:ext uri="{FF2B5EF4-FFF2-40B4-BE49-F238E27FC236}">
                <a16:creationId xmlns:a16="http://schemas.microsoft.com/office/drawing/2014/main" id="{34A779F6-D356-4715-A445-E97873904C77}"/>
              </a:ext>
            </a:extLst>
          </p:cNvPr>
          <p:cNvPicPr>
            <a:picLocks noRot="1" noChangeAspect="1"/>
          </p:cNvPicPr>
          <p:nvPr>
            <a:videoFile r:link="rId1"/>
          </p:nvPr>
        </p:nvPicPr>
        <p:blipFill>
          <a:blip r:embed="rId4"/>
          <a:stretch>
            <a:fillRect/>
          </a:stretch>
        </p:blipFill>
        <p:spPr>
          <a:xfrm>
            <a:off x="7608945" y="734199"/>
            <a:ext cx="3937132" cy="221463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202367238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943955-0CE2-4AED-87FC-63866879CADB}"/>
              </a:ext>
            </a:extLst>
          </p:cNvPr>
          <p:cNvPicPr>
            <a:picLocks noChangeAspect="1"/>
          </p:cNvPicPr>
          <p:nvPr/>
        </p:nvPicPr>
        <p:blipFill>
          <a:blip r:embed="rId2"/>
          <a:stretch>
            <a:fillRect/>
          </a:stretch>
        </p:blipFill>
        <p:spPr>
          <a:xfrm>
            <a:off x="6582569" y="1435100"/>
            <a:ext cx="4833938" cy="4833938"/>
          </a:xfrm>
          <a:prstGeom prst="rect">
            <a:avLst/>
          </a:prstGeom>
          <a:noFill/>
        </p:spPr>
      </p:pic>
      <p:sp>
        <p:nvSpPr>
          <p:cNvPr id="2" name="Title 1">
            <a:extLst>
              <a:ext uri="{FF2B5EF4-FFF2-40B4-BE49-F238E27FC236}">
                <a16:creationId xmlns:a16="http://schemas.microsoft.com/office/drawing/2014/main" id="{92B3EF36-ED72-4E4F-90E2-E5E7940D2B81}"/>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Azure </a:t>
            </a:r>
            <a:r>
              <a:rPr lang="en-US"/>
              <a:t>DevOps (the product formerly known as VSTS)</a:t>
            </a:r>
            <a:endParaRPr lang="en-US" dirty="0"/>
          </a:p>
        </p:txBody>
      </p:sp>
      <p:sp>
        <p:nvSpPr>
          <p:cNvPr id="3" name="Content Placeholder 2">
            <a:extLst>
              <a:ext uri="{FF2B5EF4-FFF2-40B4-BE49-F238E27FC236}">
                <a16:creationId xmlns:a16="http://schemas.microsoft.com/office/drawing/2014/main" id="{F76B27E0-49F4-42B4-A18D-13854D665158}"/>
              </a:ext>
            </a:extLst>
          </p:cNvPr>
          <p:cNvSpPr>
            <a:spLocks noGrp="1"/>
          </p:cNvSpPr>
          <p:nvPr>
            <p:ph sz="quarter" idx="12"/>
          </p:nvPr>
        </p:nvSpPr>
        <p:spPr>
          <a:xfrm>
            <a:off x="584200" y="1435100"/>
            <a:ext cx="5211763" cy="4833938"/>
          </a:xfrm>
          <a:prstGeom prst="rect">
            <a:avLst/>
          </a:prstGeom>
        </p:spPr>
        <p:txBody>
          <a:bodyPr wrap="square">
            <a:normAutofit/>
          </a:bodyPr>
          <a:lstStyle/>
          <a:p>
            <a:pPr>
              <a:lnSpc>
                <a:spcPct val="90000"/>
              </a:lnSpc>
            </a:pPr>
            <a:r>
              <a:rPr lang="en-US" sz="1500" b="1"/>
              <a:t>Azure DevOps Services </a:t>
            </a:r>
            <a:r>
              <a:rPr lang="en-US" sz="1500"/>
              <a:t>is the </a:t>
            </a:r>
            <a:r>
              <a:rPr lang="en-US" sz="1500" b="1"/>
              <a:t>cloud offering</a:t>
            </a:r>
            <a:r>
              <a:rPr lang="en-US" sz="1500"/>
              <a:t> that provides a scalable, reliable, and globally available hosted service. It's backed by a 99.9% SLA, monitored by our 24/7 operations team, and available in local data centers around the world.</a:t>
            </a:r>
          </a:p>
          <a:p>
            <a:pPr>
              <a:lnSpc>
                <a:spcPct val="90000"/>
              </a:lnSpc>
            </a:pPr>
            <a:r>
              <a:rPr lang="en-US" sz="1500" b="1"/>
              <a:t>Azure DevOps Server </a:t>
            </a:r>
            <a:r>
              <a:rPr lang="en-US" sz="1500"/>
              <a:t>is the </a:t>
            </a:r>
            <a:r>
              <a:rPr lang="en-US" sz="1500" b="1"/>
              <a:t>on-premises offering</a:t>
            </a:r>
            <a:r>
              <a:rPr lang="en-US" sz="1500"/>
              <a:t> that's built on a SQL Server back end. Companies usually choose on-premises when they need their data to stay within their network or when they want access to SQL Server reporting services that integrate with Azure DevOps data and tools. </a:t>
            </a:r>
          </a:p>
          <a:p>
            <a:pPr>
              <a:lnSpc>
                <a:spcPct val="90000"/>
              </a:lnSpc>
            </a:pPr>
            <a:r>
              <a:rPr lang="en-US" sz="1500"/>
              <a:t>Although both offerings provide the same </a:t>
            </a:r>
            <a:r>
              <a:rPr lang="en-US" sz="1500" u="sng">
                <a:hlinkClick r:id="rId3"/>
              </a:rPr>
              <a:t>essential services</a:t>
            </a:r>
            <a:r>
              <a:rPr lang="en-US" sz="1500"/>
              <a:t>, compared with Azure DevOps Server, Azure DevOps Services offers the following added benefits:</a:t>
            </a:r>
          </a:p>
          <a:p>
            <a:pPr lvl="1">
              <a:lnSpc>
                <a:spcPct val="90000"/>
              </a:lnSpc>
            </a:pPr>
            <a:r>
              <a:rPr lang="en-US" sz="1500"/>
              <a:t>Simplified server management.</a:t>
            </a:r>
          </a:p>
          <a:p>
            <a:pPr lvl="1">
              <a:lnSpc>
                <a:spcPct val="90000"/>
              </a:lnSpc>
            </a:pPr>
            <a:r>
              <a:rPr lang="en-US" sz="1500"/>
              <a:t>Immediate access to the latest and greatest features</a:t>
            </a:r>
          </a:p>
          <a:p>
            <a:pPr lvl="1">
              <a:lnSpc>
                <a:spcPct val="90000"/>
              </a:lnSpc>
            </a:pPr>
            <a:r>
              <a:rPr lang="en-US" sz="1500"/>
              <a:t>Improved connectivity with remote sites.</a:t>
            </a:r>
          </a:p>
          <a:p>
            <a:pPr lvl="1">
              <a:lnSpc>
                <a:spcPct val="90000"/>
              </a:lnSpc>
            </a:pPr>
            <a:r>
              <a:rPr lang="en-US" sz="1500"/>
              <a:t>A transition from capital expenditures (servers and the like) to operational expenditures (subscriptions).</a:t>
            </a:r>
          </a:p>
          <a:p>
            <a:pPr>
              <a:lnSpc>
                <a:spcPct val="90000"/>
              </a:lnSpc>
            </a:pPr>
            <a:endParaRPr lang="en-US" sz="1500"/>
          </a:p>
        </p:txBody>
      </p:sp>
    </p:spTree>
    <p:extLst>
      <p:ext uri="{BB962C8B-B14F-4D97-AF65-F5344CB8AC3E}">
        <p14:creationId xmlns:p14="http://schemas.microsoft.com/office/powerpoint/2010/main" val="6607314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Azure Repos: Introduction</a:t>
            </a:r>
          </a:p>
        </p:txBody>
      </p:sp>
    </p:spTree>
    <p:extLst>
      <p:ext uri="{BB962C8B-B14F-4D97-AF65-F5344CB8AC3E}">
        <p14:creationId xmlns:p14="http://schemas.microsoft.com/office/powerpoint/2010/main" val="195499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7.potx" id="{DCDD7C25-FCDE-4627-961D-607B962C78FE}" vid="{5EA483A7-A23C-49EF-9219-16A1DB9FC080}"/>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7.potx" id="{DCDD7C25-FCDE-4627-961D-607B962C78FE}" vid="{01586075-B9E2-4F55-B6CE-823AC63DD1F4}"/>
    </a:ext>
  </a:extLst>
</a:theme>
</file>

<file path=ppt/theme/theme3.xml><?xml version="1.0" encoding="utf-8"?>
<a:theme xmlns:a="http://schemas.openxmlformats.org/drawingml/2006/main" name="White Template">
  <a:themeElements>
    <a:clrScheme name="Brand Template Teal (White Bak)">
      <a:dk1>
        <a:srgbClr val="000000"/>
      </a:dk1>
      <a:lt1>
        <a:srgbClr val="FFFFFF"/>
      </a:lt1>
      <a:dk2>
        <a:srgbClr val="274B47"/>
      </a:dk2>
      <a:lt2>
        <a:srgbClr val="E6E6E6"/>
      </a:lt2>
      <a:accent1>
        <a:srgbClr val="008575"/>
      </a:accent1>
      <a:accent2>
        <a:srgbClr val="274B47"/>
      </a:accent2>
      <a:accent3>
        <a:srgbClr val="D83B01"/>
      </a:accent3>
      <a:accent4>
        <a:srgbClr val="0078D4"/>
      </a:accent4>
      <a:accent5>
        <a:srgbClr val="8661C5"/>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1F9E3DBB-3CB0-48A4-AD75-58CB7E347C07}" vid="{937EDAD4-1185-4812-AB88-B156C8AC0B6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TotalTime>
  <Words>3452</Words>
  <Application>Microsoft Office PowerPoint</Application>
  <PresentationFormat>Widescreen</PresentationFormat>
  <Paragraphs>375</Paragraphs>
  <Slides>53</Slides>
  <Notes>30</Notes>
  <HiddenSlides>6</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53</vt:i4>
      </vt:variant>
    </vt:vector>
  </HeadingPairs>
  <TitlesOfParts>
    <vt:vector size="62" baseType="lpstr">
      <vt:lpstr>Arial</vt:lpstr>
      <vt:lpstr>Consolas</vt:lpstr>
      <vt:lpstr>Ink Free</vt:lpstr>
      <vt:lpstr>Segoe UI</vt:lpstr>
      <vt:lpstr>Segoe UI Semibold</vt:lpstr>
      <vt:lpstr>Wingdings</vt:lpstr>
      <vt:lpstr>White Template</vt:lpstr>
      <vt:lpstr>Black Template</vt:lpstr>
      <vt:lpstr>White Template</vt:lpstr>
      <vt:lpstr>Good morning! While we wait to begin…</vt:lpstr>
      <vt:lpstr>Azure DevOps Workshop</vt:lpstr>
      <vt:lpstr>Agenda </vt:lpstr>
      <vt:lpstr>Day 1</vt:lpstr>
      <vt:lpstr>Azure DevOps: Introduction </vt:lpstr>
      <vt:lpstr>What is “DevOps”?</vt:lpstr>
      <vt:lpstr>How Microsoft does DevOps.</vt:lpstr>
      <vt:lpstr>Azure DevOps (the product formerly known as VSTS)</vt:lpstr>
      <vt:lpstr>Azure Repos: Introduction</vt:lpstr>
      <vt:lpstr>Azure Repos: Introduction</vt:lpstr>
      <vt:lpstr>Azure Repos: Code Management</vt:lpstr>
      <vt:lpstr>Azure Repos: Branching &amp; Policies</vt:lpstr>
      <vt:lpstr>Azure Repos: Branching &amp; Policies</vt:lpstr>
      <vt:lpstr>Azure Repos: Microsoft’s Branching Strategy </vt:lpstr>
      <vt:lpstr>Azure Repos: Protecting Branch Integrity with Policies</vt:lpstr>
      <vt:lpstr>Exercise 1</vt:lpstr>
      <vt:lpstr>Exercise 1</vt:lpstr>
      <vt:lpstr>Azure Boards: Agile Project Management</vt:lpstr>
      <vt:lpstr>Azure Boards: Agile Project Management</vt:lpstr>
      <vt:lpstr>Exercise 2</vt:lpstr>
      <vt:lpstr>Azure Artifacts</vt:lpstr>
      <vt:lpstr>Azure Artifact: Enterprise Package Management</vt:lpstr>
      <vt:lpstr>Azure Artifact features and their Compatablility</vt:lpstr>
      <vt:lpstr>Exercise 4</vt:lpstr>
      <vt:lpstr>End of Day 1</vt:lpstr>
      <vt:lpstr>Day 2</vt:lpstr>
      <vt:lpstr>Azure Pipelines: Continuous Integration</vt:lpstr>
      <vt:lpstr>Continuous Integration</vt:lpstr>
      <vt:lpstr>Azure Pipelines: Build Pipeline</vt:lpstr>
      <vt:lpstr>Exercise 5</vt:lpstr>
      <vt:lpstr>Azure Pipelines: Continuous Delivery</vt:lpstr>
      <vt:lpstr>Azure Pipelines: Continuous Delivery</vt:lpstr>
      <vt:lpstr>Exercise 6</vt:lpstr>
      <vt:lpstr>Azure Pipelines: Continuous Delivery Part 2</vt:lpstr>
      <vt:lpstr>Azure Pipelines: Continuous Delivery Part 2</vt:lpstr>
      <vt:lpstr>Exercise 7</vt:lpstr>
      <vt:lpstr>Microsoft’s QA Journey</vt:lpstr>
      <vt:lpstr>QA @ MSFT pre-2000</vt:lpstr>
      <vt:lpstr>QA @ MSFT post-2000: Transformation 1</vt:lpstr>
      <vt:lpstr>QA @ MSFT mid-2000: Cloud Cadence</vt:lpstr>
      <vt:lpstr>Code Quality in a Cloud Cadence</vt:lpstr>
      <vt:lpstr>Anatomy of Automated Testing</vt:lpstr>
      <vt:lpstr>Shifting left with automation</vt:lpstr>
      <vt:lpstr>What makes a good automated test?</vt:lpstr>
      <vt:lpstr>Demo</vt:lpstr>
      <vt:lpstr>Azure Test Plans: Automate Testing</vt:lpstr>
      <vt:lpstr>Azure Test Plans: Manual Testing</vt:lpstr>
      <vt:lpstr>Exercise 8</vt:lpstr>
      <vt:lpstr>Azure Monitoring: Application Insights</vt:lpstr>
      <vt:lpstr>Azure Monitoring: Application Insights</vt:lpstr>
      <vt:lpstr>End of Day 2</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morning! While we wait to begin…</dc:title>
  <dc:creator>Stephen Mann</dc:creator>
  <cp:lastModifiedBy>Stephen Mann</cp:lastModifiedBy>
  <cp:revision>1</cp:revision>
  <dcterms:created xsi:type="dcterms:W3CDTF">2019-08-01T00:08:17Z</dcterms:created>
  <dcterms:modified xsi:type="dcterms:W3CDTF">2019-08-01T01:13:53Z</dcterms:modified>
</cp:coreProperties>
</file>